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8"/>
  </p:notesMasterIdLst>
  <p:handoutMasterIdLst>
    <p:handoutMasterId r:id="rId29"/>
  </p:handoutMasterIdLst>
  <p:sldIdLst>
    <p:sldId id="263" r:id="rId2"/>
    <p:sldId id="324" r:id="rId3"/>
    <p:sldId id="320" r:id="rId4"/>
    <p:sldId id="321" r:id="rId5"/>
    <p:sldId id="328" r:id="rId6"/>
    <p:sldId id="329" r:id="rId7"/>
    <p:sldId id="325" r:id="rId8"/>
    <p:sldId id="265" r:id="rId9"/>
    <p:sldId id="339" r:id="rId10"/>
    <p:sldId id="337" r:id="rId11"/>
    <p:sldId id="342" r:id="rId12"/>
    <p:sldId id="343" r:id="rId13"/>
    <p:sldId id="344" r:id="rId14"/>
    <p:sldId id="345" r:id="rId15"/>
    <p:sldId id="353" r:id="rId16"/>
    <p:sldId id="354" r:id="rId17"/>
    <p:sldId id="346" r:id="rId18"/>
    <p:sldId id="352" r:id="rId19"/>
    <p:sldId id="356" r:id="rId20"/>
    <p:sldId id="357" r:id="rId21"/>
    <p:sldId id="348" r:id="rId22"/>
    <p:sldId id="349" r:id="rId23"/>
    <p:sldId id="358" r:id="rId24"/>
    <p:sldId id="359" r:id="rId25"/>
    <p:sldId id="350" r:id="rId26"/>
    <p:sldId id="34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1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DD3"/>
    <a:srgbClr val="5E87D3"/>
    <a:srgbClr val="15115B"/>
    <a:srgbClr val="3E3457"/>
    <a:srgbClr val="1B368D"/>
    <a:srgbClr val="4F4E5A"/>
    <a:srgbClr val="F3F3F3"/>
    <a:srgbClr val="F9F9F9"/>
    <a:srgbClr val="E8E8E8"/>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43" autoAdjust="0"/>
    <p:restoredTop sz="73801" autoAdjust="0"/>
  </p:normalViewPr>
  <p:slideViewPr>
    <p:cSldViewPr snapToGrid="0">
      <p:cViewPr varScale="1">
        <p:scale>
          <a:sx n="86" d="100"/>
          <a:sy n="86" d="100"/>
        </p:scale>
        <p:origin x="900" y="90"/>
      </p:cViewPr>
      <p:guideLst>
        <p:guide orient="horz" pos="4296"/>
        <p:guide pos="192"/>
      </p:guideLst>
    </p:cSldViewPr>
  </p:slideViewPr>
  <p:notesTextViewPr>
    <p:cViewPr>
      <p:scale>
        <a:sx n="1" d="1"/>
        <a:sy n="1" d="1"/>
      </p:scale>
      <p:origin x="0" y="0"/>
    </p:cViewPr>
  </p:notesTextViewPr>
  <p:sorterViewPr>
    <p:cViewPr>
      <p:scale>
        <a:sx n="100" d="100"/>
        <a:sy n="100" d="100"/>
      </p:scale>
      <p:origin x="0" y="-186"/>
    </p:cViewPr>
  </p:sorterViewPr>
  <p:notesViewPr>
    <p:cSldViewPr snapToGrid="0">
      <p:cViewPr varScale="1">
        <p:scale>
          <a:sx n="55" d="100"/>
          <a:sy n="55" d="100"/>
        </p:scale>
        <p:origin x="202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75582D-5F41-4E20-9437-D4B8D62264AC}" type="datetimeFigureOut">
              <a:rPr lang="en-US" smtClean="0"/>
              <a:t>7/13/2018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491620-5216-49C6-863D-7A243751396A}" type="slidenum">
              <a:rPr lang="en-US" smtClean="0"/>
              <a:t>‹#›</a:t>
            </a:fld>
            <a:endParaRPr lang="en-US"/>
          </a:p>
        </p:txBody>
      </p:sp>
    </p:spTree>
    <p:extLst>
      <p:ext uri="{BB962C8B-B14F-4D97-AF65-F5344CB8AC3E}">
        <p14:creationId xmlns:p14="http://schemas.microsoft.com/office/powerpoint/2010/main" val="1478225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51FD5-6332-4200-AB87-3E98F9B09AFA}" type="datetimeFigureOut">
              <a:rPr lang="en-US" smtClean="0"/>
              <a:t>7/13/2018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47165-D121-4F3D-92F6-BE975E6DB8BF}" type="slidenum">
              <a:rPr lang="en-US" smtClean="0"/>
              <a:t>‹#›</a:t>
            </a:fld>
            <a:endParaRPr lang="en-US"/>
          </a:p>
        </p:txBody>
      </p:sp>
    </p:spTree>
    <p:extLst>
      <p:ext uri="{BB962C8B-B14F-4D97-AF65-F5344CB8AC3E}">
        <p14:creationId xmlns:p14="http://schemas.microsoft.com/office/powerpoint/2010/main" val="3936497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Action</a:t>
            </a:r>
            <a:r>
              <a:rPr lang="en-US" b="1" baseline="0" dirty="0"/>
              <a:t> verbs: </a:t>
            </a:r>
            <a:r>
              <a:rPr lang="en-US" sz="1200" kern="1200" dirty="0">
                <a:solidFill>
                  <a:schemeClr val="tx1"/>
                </a:solidFill>
                <a:effectLst/>
                <a:latin typeface="+mn-lt"/>
                <a:ea typeface="+mn-ea"/>
                <a:cs typeface="+mn-cs"/>
              </a:rPr>
              <a:t>abstract, acquire, adjust, agree, analyze, apply, appraise, argue, assess, avoid, breakdown, build, calculate, carry out, catalog, clarify, classify, combine, compare, compute, conclude, construct, contrast, convert, cooperate, create, criticize, defend, define, demonstrate, derive, describe, design, detect, determine, differentiate, discover, discriminate, discuss, dissect, distinguish, employ, estimate, evaluate, examine, explain, explore, formulate, generalize, help, identify, illustrate, implement, indicate, inspect, instruct, integrate, interpret, investigate, join, judge, justify, label, list, master, measure, move, name, observe, offer, operate, order, organize, participate, perform, plan, praise, predict, prepare, produce, propose, rank, recall, recognize, relate, repair, represent, reproduce, research, restate, resolve, select, sequence, solve, specify, state, summarize, support, systematize, taste, test, theorize, transform, translate, use, utilize, verify, weigh, write, etc.</a:t>
            </a:r>
          </a:p>
        </p:txBody>
      </p:sp>
      <p:sp>
        <p:nvSpPr>
          <p:cNvPr id="4" name="Slide Number Placeholder 3"/>
          <p:cNvSpPr>
            <a:spLocks noGrp="1"/>
          </p:cNvSpPr>
          <p:nvPr>
            <p:ph type="sldNum" sz="quarter" idx="10"/>
          </p:nvPr>
        </p:nvSpPr>
        <p:spPr/>
        <p:txBody>
          <a:bodyPr/>
          <a:lstStyle/>
          <a:p>
            <a:fld id="{29147165-D121-4F3D-92F6-BE975E6DB8BF}" type="slidenum">
              <a:rPr lang="en-US" smtClean="0"/>
              <a:t>2</a:t>
            </a:fld>
            <a:endParaRPr lang="en-US"/>
          </a:p>
        </p:txBody>
      </p:sp>
    </p:spTree>
    <p:extLst>
      <p:ext uri="{BB962C8B-B14F-4D97-AF65-F5344CB8AC3E}">
        <p14:creationId xmlns:p14="http://schemas.microsoft.com/office/powerpoint/2010/main" val="582768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8</a:t>
            </a:fld>
            <a:endParaRPr lang="en-US"/>
          </a:p>
        </p:txBody>
      </p:sp>
    </p:spTree>
    <p:extLst>
      <p:ext uri="{BB962C8B-B14F-4D97-AF65-F5344CB8AC3E}">
        <p14:creationId xmlns:p14="http://schemas.microsoft.com/office/powerpoint/2010/main" val="2546411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9</a:t>
            </a:fld>
            <a:endParaRPr lang="en-US"/>
          </a:p>
        </p:txBody>
      </p:sp>
    </p:spTree>
    <p:extLst>
      <p:ext uri="{BB962C8B-B14F-4D97-AF65-F5344CB8AC3E}">
        <p14:creationId xmlns:p14="http://schemas.microsoft.com/office/powerpoint/2010/main" val="2966289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11</a:t>
            </a:fld>
            <a:endParaRPr lang="en-US"/>
          </a:p>
        </p:txBody>
      </p:sp>
    </p:spTree>
    <p:extLst>
      <p:ext uri="{BB962C8B-B14F-4D97-AF65-F5344CB8AC3E}">
        <p14:creationId xmlns:p14="http://schemas.microsoft.com/office/powerpoint/2010/main" val="453847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13</a:t>
            </a:fld>
            <a:endParaRPr lang="en-US"/>
          </a:p>
        </p:txBody>
      </p:sp>
    </p:spTree>
    <p:extLst>
      <p:ext uri="{BB962C8B-B14F-4D97-AF65-F5344CB8AC3E}">
        <p14:creationId xmlns:p14="http://schemas.microsoft.com/office/powerpoint/2010/main" val="1211128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17</a:t>
            </a:fld>
            <a:endParaRPr lang="en-US"/>
          </a:p>
        </p:txBody>
      </p:sp>
    </p:spTree>
    <p:extLst>
      <p:ext uri="{BB962C8B-B14F-4D97-AF65-F5344CB8AC3E}">
        <p14:creationId xmlns:p14="http://schemas.microsoft.com/office/powerpoint/2010/main" val="34310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20</a:t>
            </a:fld>
            <a:endParaRPr lang="en-US"/>
          </a:p>
        </p:txBody>
      </p:sp>
    </p:spTree>
    <p:extLst>
      <p:ext uri="{BB962C8B-B14F-4D97-AF65-F5344CB8AC3E}">
        <p14:creationId xmlns:p14="http://schemas.microsoft.com/office/powerpoint/2010/main" val="387928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23</a:t>
            </a:fld>
            <a:endParaRPr lang="en-US"/>
          </a:p>
        </p:txBody>
      </p:sp>
    </p:spTree>
    <p:extLst>
      <p:ext uri="{BB962C8B-B14F-4D97-AF65-F5344CB8AC3E}">
        <p14:creationId xmlns:p14="http://schemas.microsoft.com/office/powerpoint/2010/main" val="204215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1" y="325103"/>
            <a:ext cx="12192000" cy="567783"/>
          </a:xfrm>
          <a:prstGeom prst="rect">
            <a:avLst/>
          </a:prstGeom>
        </p:spPr>
        <p:txBody>
          <a:bodyPr/>
          <a:lstStyle>
            <a:lvl1pPr>
              <a:defRPr sz="4000" b="1" baseline="0">
                <a:solidFill>
                  <a:schemeClr val="tx2">
                    <a:lumMod val="75000"/>
                  </a:schemeClr>
                </a:solidFill>
                <a:latin typeface="+mn-lt"/>
                <a:cs typeface="Arial" panose="020B0604020202020204" pitchFamily="34" charset="0"/>
              </a:defRPr>
            </a:lvl1pPr>
          </a:lstStyle>
          <a:p>
            <a:r>
              <a:rPr lang="en-US" dirty="0"/>
              <a:t>Master Slide Title</a:t>
            </a:r>
            <a:endParaRPr lang="en-CA" dirty="0"/>
          </a:p>
        </p:txBody>
      </p:sp>
      <p:sp>
        <p:nvSpPr>
          <p:cNvPr id="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896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ic-Option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49" name="Content Placeholder 4"/>
          <p:cNvSpPr txBox="1">
            <a:spLocks/>
          </p:cNvSpPr>
          <p:nvPr userDrawn="1"/>
        </p:nvSpPr>
        <p:spPr>
          <a:xfrm>
            <a:off x="355600" y="1502366"/>
            <a:ext cx="11503891" cy="4270403"/>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200" dirty="0">
              <a:solidFill>
                <a:schemeClr val="tx2">
                  <a:lumMod val="75000"/>
                </a:schemeClr>
              </a:solidFill>
              <a:cs typeface="Arial" panose="020B0604020202020204" pitchFamily="34" charset="0"/>
            </a:endParaRPr>
          </a:p>
        </p:txBody>
      </p:sp>
      <p:sp>
        <p:nvSpPr>
          <p:cNvPr id="6"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197765905"/>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ic-Option1-HeadingUnderSubtopic">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62352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p:cNvSpPr>
            <a:spLocks noGrp="1"/>
          </p:cNvSpPr>
          <p:nvPr>
            <p:ph sz="quarter" idx="11"/>
          </p:nvPr>
        </p:nvSpPr>
        <p:spPr>
          <a:xfrm>
            <a:off x="214780" y="1996689"/>
            <a:ext cx="11610493" cy="4311461"/>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52" name="Text Placeholder 3"/>
          <p:cNvSpPr>
            <a:spLocks noGrp="1"/>
          </p:cNvSpPr>
          <p:nvPr>
            <p:ph type="body" sz="quarter" idx="12" hasCustomPrompt="1"/>
          </p:nvPr>
        </p:nvSpPr>
        <p:spPr>
          <a:xfrm>
            <a:off x="209086" y="1569484"/>
            <a:ext cx="11623523"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895022539"/>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ic-Option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568947"/>
            <a:ext cx="11334824" cy="4463770"/>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42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ic-Option2-HeadingUnderSubtopic">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61140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992027"/>
            <a:ext cx="11604180" cy="4027042"/>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0" name="Text Placeholder 3"/>
          <p:cNvSpPr>
            <a:spLocks noGrp="1"/>
          </p:cNvSpPr>
          <p:nvPr>
            <p:ph type="body" sz="quarter" idx="12" hasCustomPrompt="1"/>
          </p:nvPr>
        </p:nvSpPr>
        <p:spPr>
          <a:xfrm>
            <a:off x="209086" y="1569484"/>
            <a:ext cx="11609875"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225997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tivity- Knowledge Checks">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CA" dirty="0"/>
              <a:t>Knowledge Checks</a:t>
            </a:r>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userDrawn="1"/>
        </p:nvGrpSpPr>
        <p:grpSpPr>
          <a:xfrm>
            <a:off x="11061700" y="1544468"/>
            <a:ext cx="844625" cy="1229035"/>
            <a:chOff x="8033725" y="1162759"/>
            <a:chExt cx="913268" cy="1749363"/>
          </a:xfrm>
        </p:grpSpPr>
        <p:pic>
          <p:nvPicPr>
            <p:cNvPr id="20" name="Picture 19" descr="Light Bulb_PC [Converted].png"/>
            <p:cNvPicPr>
              <a:picLocks noChangeAspect="1"/>
            </p:cNvPicPr>
            <p:nvPr/>
          </p:nvPicPr>
          <p:blipFill>
            <a:blip r:embed="rId2" cstate="print"/>
            <a:stretch>
              <a:fillRect/>
            </a:stretch>
          </p:blipFill>
          <p:spPr>
            <a:xfrm>
              <a:off x="8033725" y="1162759"/>
              <a:ext cx="884468" cy="1426204"/>
            </a:xfrm>
            <a:prstGeom prst="rect">
              <a:avLst/>
            </a:prstGeom>
            <a:solidFill>
              <a:schemeClr val="bg1"/>
            </a:solidFill>
          </p:spPr>
        </p:pic>
        <p:pic>
          <p:nvPicPr>
            <p:cNvPr id="2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742" y="2629280"/>
              <a:ext cx="90225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9" y="1146815"/>
            <a:ext cx="10469149"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13" name="Content Placeholder 5"/>
          <p:cNvSpPr>
            <a:spLocks noGrp="1"/>
          </p:cNvSpPr>
          <p:nvPr>
            <p:ph sz="quarter" idx="11" hasCustomPrompt="1"/>
          </p:nvPr>
        </p:nvSpPr>
        <p:spPr>
          <a:xfrm>
            <a:off x="214781" y="1568947"/>
            <a:ext cx="10474627" cy="4843253"/>
          </a:xfrm>
          <a:prstGeom prst="rect">
            <a:avLst/>
          </a:prstGeom>
        </p:spPr>
        <p:txBody>
          <a:bodyPr/>
          <a:lstStyle>
            <a:lvl1pPr marL="0" indent="0">
              <a:buNone/>
              <a:defRPr sz="1800">
                <a:solidFill>
                  <a:schemeClr val="tx2">
                    <a:lumMod val="75000"/>
                  </a:schemeClr>
                </a:solidFill>
              </a:defRPr>
            </a:lvl1pPr>
            <a:lvl2pPr marL="457200" marR="0" indent="0" algn="l" defTabSz="914400" rtl="0" eaLnBrk="1" fontAlgn="auto" latinLnBrk="0" hangingPunct="1">
              <a:lnSpc>
                <a:spcPct val="150000"/>
              </a:lnSpc>
              <a:spcBef>
                <a:spcPts val="500"/>
              </a:spcBef>
              <a:spcAft>
                <a:spcPts val="0"/>
              </a:spcAft>
              <a:buClrTx/>
              <a:buSzTx/>
              <a:buFont typeface="Wingdings" panose="05000000000000000000" pitchFamily="2" charset="2"/>
              <a:buNone/>
              <a:tabLst/>
              <a:defRPr sz="1800" baseline="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a:p>
            <a:pPr lvl="0"/>
            <a:endParaRPr lang="en-US" dirty="0"/>
          </a:p>
          <a:p>
            <a:pPr lvl="1"/>
            <a:endParaRPr lang="en-US" dirty="0"/>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74996397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Quiz">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Quiz</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6" name="Group 5"/>
          <p:cNvGrpSpPr/>
          <p:nvPr userDrawn="1"/>
        </p:nvGrpSpPr>
        <p:grpSpPr>
          <a:xfrm>
            <a:off x="10706100" y="1601900"/>
            <a:ext cx="1384524" cy="1420700"/>
            <a:chOff x="7689774" y="1349325"/>
            <a:chExt cx="1272001" cy="1510852"/>
          </a:xfrm>
        </p:grpSpPr>
        <p:grpSp>
          <p:nvGrpSpPr>
            <p:cNvPr id="7" name="Group 6"/>
            <p:cNvGrpSpPr/>
            <p:nvPr/>
          </p:nvGrpSpPr>
          <p:grpSpPr>
            <a:xfrm>
              <a:off x="7689774" y="1349325"/>
              <a:ext cx="1272001" cy="1047003"/>
              <a:chOff x="6400800" y="1856101"/>
              <a:chExt cx="1272001" cy="1047003"/>
            </a:xfrm>
          </p:grpSpPr>
          <p:grpSp>
            <p:nvGrpSpPr>
              <p:cNvPr id="9" name="Group 8"/>
              <p:cNvGrpSpPr/>
              <p:nvPr/>
            </p:nvGrpSpPr>
            <p:grpSpPr>
              <a:xfrm rot="20240561">
                <a:off x="6732529" y="1887201"/>
                <a:ext cx="940272" cy="940272"/>
                <a:chOff x="7090036" y="1856101"/>
                <a:chExt cx="940272" cy="940272"/>
              </a:xfrm>
            </p:grpSpPr>
            <p:sp>
              <p:nvSpPr>
                <p:cNvPr id="20" name="Freeform 112"/>
                <p:cNvSpPr>
                  <a:spLocks/>
                </p:cNvSpPr>
                <p:nvPr/>
              </p:nvSpPr>
              <p:spPr bwMode="auto">
                <a:xfrm>
                  <a:off x="7455978" y="1856101"/>
                  <a:ext cx="574330" cy="579409"/>
                </a:xfrm>
                <a:custGeom>
                  <a:avLst/>
                  <a:gdLst>
                    <a:gd name="T0" fmla="*/ 491 w 574"/>
                    <a:gd name="T1" fmla="*/ 83 h 580"/>
                    <a:gd name="T2" fmla="*/ 346 w 574"/>
                    <a:gd name="T3" fmla="*/ 0 h 580"/>
                    <a:gd name="T4" fmla="*/ 186 w 574"/>
                    <a:gd name="T5" fmla="*/ 171 h 580"/>
                    <a:gd name="T6" fmla="*/ 122 w 574"/>
                    <a:gd name="T7" fmla="*/ 238 h 580"/>
                    <a:gd name="T8" fmla="*/ 35 w 574"/>
                    <a:gd name="T9" fmla="*/ 332 h 580"/>
                    <a:gd name="T10" fmla="*/ 6 w 574"/>
                    <a:gd name="T11" fmla="*/ 387 h 580"/>
                    <a:gd name="T12" fmla="*/ 35 w 574"/>
                    <a:gd name="T13" fmla="*/ 480 h 580"/>
                    <a:gd name="T14" fmla="*/ 59 w 574"/>
                    <a:gd name="T15" fmla="*/ 504 h 580"/>
                    <a:gd name="T16" fmla="*/ 94 w 574"/>
                    <a:gd name="T17" fmla="*/ 540 h 580"/>
                    <a:gd name="T18" fmla="*/ 242 w 574"/>
                    <a:gd name="T19" fmla="*/ 540 h 580"/>
                    <a:gd name="T20" fmla="*/ 265 w 574"/>
                    <a:gd name="T21" fmla="*/ 518 h 580"/>
                    <a:gd name="T22" fmla="*/ 333 w 574"/>
                    <a:gd name="T23" fmla="*/ 455 h 580"/>
                    <a:gd name="T24" fmla="*/ 393 w 574"/>
                    <a:gd name="T25" fmla="*/ 399 h 580"/>
                    <a:gd name="T26" fmla="*/ 405 w 574"/>
                    <a:gd name="T27" fmla="*/ 387 h 580"/>
                    <a:gd name="T28" fmla="*/ 424 w 574"/>
                    <a:gd name="T29" fmla="*/ 369 h 580"/>
                    <a:gd name="T30" fmla="*/ 574 w 574"/>
                    <a:gd name="T31" fmla="*/ 228 h 580"/>
                    <a:gd name="T32" fmla="*/ 491 w 574"/>
                    <a:gd name="T33" fmla="*/ 83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4" h="580">
                      <a:moveTo>
                        <a:pt x="491" y="83"/>
                      </a:moveTo>
                      <a:cubicBezTo>
                        <a:pt x="448" y="40"/>
                        <a:pt x="397" y="12"/>
                        <a:pt x="346" y="0"/>
                      </a:cubicBezTo>
                      <a:cubicBezTo>
                        <a:pt x="186" y="171"/>
                        <a:pt x="186" y="171"/>
                        <a:pt x="186" y="171"/>
                      </a:cubicBezTo>
                      <a:cubicBezTo>
                        <a:pt x="122" y="238"/>
                        <a:pt x="122" y="238"/>
                        <a:pt x="122" y="238"/>
                      </a:cubicBezTo>
                      <a:cubicBezTo>
                        <a:pt x="35" y="332"/>
                        <a:pt x="35" y="332"/>
                        <a:pt x="35" y="332"/>
                      </a:cubicBezTo>
                      <a:cubicBezTo>
                        <a:pt x="19" y="348"/>
                        <a:pt x="10" y="367"/>
                        <a:pt x="6" y="387"/>
                      </a:cubicBezTo>
                      <a:cubicBezTo>
                        <a:pt x="0" y="419"/>
                        <a:pt x="9" y="455"/>
                        <a:pt x="35" y="480"/>
                      </a:cubicBezTo>
                      <a:cubicBezTo>
                        <a:pt x="59" y="504"/>
                        <a:pt x="59" y="504"/>
                        <a:pt x="59" y="504"/>
                      </a:cubicBezTo>
                      <a:cubicBezTo>
                        <a:pt x="94" y="540"/>
                        <a:pt x="94" y="540"/>
                        <a:pt x="94" y="540"/>
                      </a:cubicBezTo>
                      <a:cubicBezTo>
                        <a:pt x="135" y="580"/>
                        <a:pt x="201" y="580"/>
                        <a:pt x="242" y="540"/>
                      </a:cubicBezTo>
                      <a:cubicBezTo>
                        <a:pt x="265" y="518"/>
                        <a:pt x="265" y="518"/>
                        <a:pt x="265" y="518"/>
                      </a:cubicBezTo>
                      <a:cubicBezTo>
                        <a:pt x="333" y="455"/>
                        <a:pt x="333" y="455"/>
                        <a:pt x="333" y="455"/>
                      </a:cubicBezTo>
                      <a:cubicBezTo>
                        <a:pt x="393" y="399"/>
                        <a:pt x="393" y="399"/>
                        <a:pt x="393" y="399"/>
                      </a:cubicBezTo>
                      <a:cubicBezTo>
                        <a:pt x="405" y="387"/>
                        <a:pt x="405" y="387"/>
                        <a:pt x="405" y="387"/>
                      </a:cubicBezTo>
                      <a:cubicBezTo>
                        <a:pt x="424" y="369"/>
                        <a:pt x="424" y="369"/>
                        <a:pt x="424" y="369"/>
                      </a:cubicBezTo>
                      <a:cubicBezTo>
                        <a:pt x="574" y="228"/>
                        <a:pt x="574" y="228"/>
                        <a:pt x="574" y="228"/>
                      </a:cubicBezTo>
                      <a:cubicBezTo>
                        <a:pt x="562" y="177"/>
                        <a:pt x="534" y="126"/>
                        <a:pt x="491"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1" name="Freeform 113"/>
                <p:cNvSpPr>
                  <a:spLocks/>
                </p:cNvSpPr>
                <p:nvPr/>
              </p:nvSpPr>
              <p:spPr bwMode="auto">
                <a:xfrm>
                  <a:off x="7090036" y="2323695"/>
                  <a:ext cx="467594" cy="472678"/>
                </a:xfrm>
                <a:custGeom>
                  <a:avLst/>
                  <a:gdLst>
                    <a:gd name="T0" fmla="*/ 223 w 472"/>
                    <a:gd name="T1" fmla="*/ 279 h 472"/>
                    <a:gd name="T2" fmla="*/ 23 w 472"/>
                    <a:gd name="T3" fmla="*/ 472 h 472"/>
                    <a:gd name="T4" fmla="*/ 365 w 472"/>
                    <a:gd name="T5" fmla="*/ 366 h 472"/>
                    <a:gd name="T6" fmla="*/ 472 w 472"/>
                    <a:gd name="T7" fmla="*/ 112 h 472"/>
                    <a:gd name="T8" fmla="*/ 449 w 472"/>
                    <a:gd name="T9" fmla="*/ 89 h 472"/>
                    <a:gd name="T10" fmla="*/ 425 w 472"/>
                    <a:gd name="T11" fmla="*/ 65 h 472"/>
                    <a:gd name="T12" fmla="*/ 407 w 472"/>
                    <a:gd name="T13" fmla="*/ 47 h 472"/>
                    <a:gd name="T14" fmla="*/ 405 w 472"/>
                    <a:gd name="T15" fmla="*/ 45 h 472"/>
                    <a:gd name="T16" fmla="*/ 387 w 472"/>
                    <a:gd name="T17" fmla="*/ 27 h 472"/>
                    <a:gd name="T18" fmla="*/ 360 w 472"/>
                    <a:gd name="T19" fmla="*/ 0 h 472"/>
                    <a:gd name="T20" fmla="*/ 106 w 472"/>
                    <a:gd name="T21" fmla="*/ 107 h 472"/>
                    <a:gd name="T22" fmla="*/ 105 w 472"/>
                    <a:gd name="T23" fmla="*/ 115 h 472"/>
                    <a:gd name="T24" fmla="*/ 0 w 472"/>
                    <a:gd name="T25" fmla="*/ 449 h 472"/>
                    <a:gd name="T26" fmla="*/ 193 w 472"/>
                    <a:gd name="T27" fmla="*/ 249 h 472"/>
                    <a:gd name="T28" fmla="*/ 205 w 472"/>
                    <a:gd name="T29" fmla="*/ 183 h 472"/>
                    <a:gd name="T30" fmla="*/ 289 w 472"/>
                    <a:gd name="T31" fmla="*/ 183 h 472"/>
                    <a:gd name="T32" fmla="*/ 289 w 472"/>
                    <a:gd name="T33" fmla="*/ 267 h 472"/>
                    <a:gd name="T34" fmla="*/ 223 w 472"/>
                    <a:gd name="T35" fmla="*/ 279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472">
                      <a:moveTo>
                        <a:pt x="223" y="279"/>
                      </a:moveTo>
                      <a:cubicBezTo>
                        <a:pt x="23" y="472"/>
                        <a:pt x="23" y="472"/>
                        <a:pt x="23" y="472"/>
                      </a:cubicBezTo>
                      <a:cubicBezTo>
                        <a:pt x="23" y="472"/>
                        <a:pt x="197" y="367"/>
                        <a:pt x="365" y="366"/>
                      </a:cubicBezTo>
                      <a:cubicBezTo>
                        <a:pt x="422" y="192"/>
                        <a:pt x="472" y="112"/>
                        <a:pt x="472" y="112"/>
                      </a:cubicBezTo>
                      <a:cubicBezTo>
                        <a:pt x="449" y="89"/>
                        <a:pt x="449" y="89"/>
                        <a:pt x="449" y="89"/>
                      </a:cubicBezTo>
                      <a:cubicBezTo>
                        <a:pt x="425" y="65"/>
                        <a:pt x="425" y="65"/>
                        <a:pt x="425" y="65"/>
                      </a:cubicBezTo>
                      <a:cubicBezTo>
                        <a:pt x="407" y="47"/>
                        <a:pt x="407" y="47"/>
                        <a:pt x="407" y="47"/>
                      </a:cubicBezTo>
                      <a:cubicBezTo>
                        <a:pt x="405" y="45"/>
                        <a:pt x="405" y="45"/>
                        <a:pt x="405" y="45"/>
                      </a:cubicBezTo>
                      <a:cubicBezTo>
                        <a:pt x="387" y="27"/>
                        <a:pt x="387" y="27"/>
                        <a:pt x="387" y="27"/>
                      </a:cubicBezTo>
                      <a:cubicBezTo>
                        <a:pt x="360" y="0"/>
                        <a:pt x="360" y="0"/>
                        <a:pt x="360" y="0"/>
                      </a:cubicBezTo>
                      <a:cubicBezTo>
                        <a:pt x="360" y="0"/>
                        <a:pt x="280" y="50"/>
                        <a:pt x="106" y="107"/>
                      </a:cubicBezTo>
                      <a:cubicBezTo>
                        <a:pt x="106" y="110"/>
                        <a:pt x="105" y="113"/>
                        <a:pt x="105" y="115"/>
                      </a:cubicBezTo>
                      <a:cubicBezTo>
                        <a:pt x="102" y="281"/>
                        <a:pt x="0" y="449"/>
                        <a:pt x="0" y="449"/>
                      </a:cubicBezTo>
                      <a:cubicBezTo>
                        <a:pt x="193" y="249"/>
                        <a:pt x="193" y="249"/>
                        <a:pt x="193" y="249"/>
                      </a:cubicBezTo>
                      <a:cubicBezTo>
                        <a:pt x="183" y="227"/>
                        <a:pt x="187" y="201"/>
                        <a:pt x="205" y="183"/>
                      </a:cubicBezTo>
                      <a:cubicBezTo>
                        <a:pt x="228" y="160"/>
                        <a:pt x="266" y="160"/>
                        <a:pt x="289" y="183"/>
                      </a:cubicBezTo>
                      <a:cubicBezTo>
                        <a:pt x="312" y="206"/>
                        <a:pt x="312" y="244"/>
                        <a:pt x="289" y="267"/>
                      </a:cubicBezTo>
                      <a:cubicBezTo>
                        <a:pt x="271" y="285"/>
                        <a:pt x="245" y="289"/>
                        <a:pt x="223" y="2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sp>
            <p:nvSpPr>
              <p:cNvPr id="14" name="Oval 13"/>
              <p:cNvSpPr/>
              <p:nvPr/>
            </p:nvSpPr>
            <p:spPr>
              <a:xfrm>
                <a:off x="6400800" y="1856101"/>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Oval 14"/>
              <p:cNvSpPr/>
              <p:nvPr/>
            </p:nvSpPr>
            <p:spPr>
              <a:xfrm>
                <a:off x="6400800" y="2435510"/>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 name="Multiply 15"/>
              <p:cNvSpPr/>
              <p:nvPr/>
            </p:nvSpPr>
            <p:spPr>
              <a:xfrm>
                <a:off x="6423581" y="2458291"/>
                <a:ext cx="422031" cy="422031"/>
              </a:xfrm>
              <a:prstGeom prst="mathMultiply">
                <a:avLst>
                  <a:gd name="adj1" fmla="val 211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7" name="Group 16"/>
              <p:cNvGrpSpPr/>
              <p:nvPr/>
            </p:nvGrpSpPr>
            <p:grpSpPr>
              <a:xfrm>
                <a:off x="6491173" y="1957969"/>
                <a:ext cx="215648" cy="263857"/>
                <a:chOff x="5549879" y="2539395"/>
                <a:chExt cx="215648" cy="263857"/>
              </a:xfrm>
            </p:grpSpPr>
            <p:sp>
              <p:nvSpPr>
                <p:cNvPr id="18" name="Rectangle 17"/>
                <p:cNvSpPr/>
                <p:nvPr/>
              </p:nvSpPr>
              <p:spPr>
                <a:xfrm rot="2226770">
                  <a:off x="5686551" y="2539395"/>
                  <a:ext cx="78976" cy="2638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9" name="Rectangle 18"/>
                <p:cNvSpPr/>
                <p:nvPr/>
              </p:nvSpPr>
              <p:spPr>
                <a:xfrm rot="7623068">
                  <a:off x="5585575" y="2638904"/>
                  <a:ext cx="87208" cy="158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407" y="2577335"/>
              <a:ext cx="116609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2" name="Straight Connector 21"/>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3"/>
          <p:cNvSpPr>
            <a:spLocks noGrp="1"/>
          </p:cNvSpPr>
          <p:nvPr>
            <p:ph type="body" sz="quarter" idx="10" hasCustomPrompt="1"/>
          </p:nvPr>
        </p:nvSpPr>
        <p:spPr>
          <a:xfrm>
            <a:off x="207560" y="1146815"/>
            <a:ext cx="10267858"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29" name="Content Placeholder 5"/>
          <p:cNvSpPr>
            <a:spLocks noGrp="1"/>
          </p:cNvSpPr>
          <p:nvPr>
            <p:ph sz="quarter" idx="11" hasCustomPrompt="1"/>
          </p:nvPr>
        </p:nvSpPr>
        <p:spPr>
          <a:xfrm>
            <a:off x="214782" y="1568947"/>
            <a:ext cx="10260636" cy="4843253"/>
          </a:xfrm>
          <a:prstGeom prst="rect">
            <a:avLst/>
          </a:prstGeom>
        </p:spPr>
        <p:txBody>
          <a:bodyPr/>
          <a:lstStyle>
            <a:lvl1pPr marL="0" indent="0">
              <a:buFont typeface="Wingdings" panose="05000000000000000000" pitchFamily="2" charset="2"/>
              <a:buNone/>
              <a:defRPr sz="1800" baseline="0">
                <a:solidFill>
                  <a:schemeClr val="tx2">
                    <a:lumMod val="75000"/>
                  </a:schemeClr>
                </a:solidFill>
              </a:defRPr>
            </a:lvl1pPr>
            <a:lvl2pPr marL="457200" indent="0">
              <a:lnSpc>
                <a:spcPct val="150000"/>
              </a:lnSpc>
              <a:buFont typeface="Wingdings" panose="05000000000000000000" pitchFamily="2" charset="2"/>
              <a:buNone/>
              <a:defRPr sz="18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p:txBody>
      </p:sp>
      <p:sp>
        <p:nvSpPr>
          <p:cNvPr id="2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61928332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ctivity- Discussion">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Discussion</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2" name="Group 1"/>
          <p:cNvGrpSpPr/>
          <p:nvPr userDrawn="1"/>
        </p:nvGrpSpPr>
        <p:grpSpPr>
          <a:xfrm>
            <a:off x="10575553" y="1533215"/>
            <a:ext cx="1515071" cy="1612673"/>
            <a:chOff x="7376281" y="1181326"/>
            <a:chExt cx="1513372" cy="1718939"/>
          </a:xfrm>
        </p:grpSpPr>
        <p:grpSp>
          <p:nvGrpSpPr>
            <p:cNvPr id="6" name="Group 5"/>
            <p:cNvGrpSpPr/>
            <p:nvPr userDrawn="1"/>
          </p:nvGrpSpPr>
          <p:grpSpPr>
            <a:xfrm>
              <a:off x="7376281" y="1181326"/>
              <a:ext cx="1412717" cy="1383577"/>
              <a:chOff x="3194051" y="1312863"/>
              <a:chExt cx="681038" cy="708025"/>
            </a:xfrm>
          </p:grpSpPr>
          <p:sp>
            <p:nvSpPr>
              <p:cNvPr id="7" name="Freeform 34"/>
              <p:cNvSpPr>
                <a:spLocks noEditPoints="1"/>
              </p:cNvSpPr>
              <p:nvPr/>
            </p:nvSpPr>
            <p:spPr bwMode="auto">
              <a:xfrm>
                <a:off x="3376613" y="1312863"/>
                <a:ext cx="325438" cy="385763"/>
              </a:xfrm>
              <a:custGeom>
                <a:avLst/>
                <a:gdLst>
                  <a:gd name="T0" fmla="*/ 293 w 478"/>
                  <a:gd name="T1" fmla="*/ 361 h 565"/>
                  <a:gd name="T2" fmla="*/ 297 w 478"/>
                  <a:gd name="T3" fmla="*/ 359 h 565"/>
                  <a:gd name="T4" fmla="*/ 372 w 478"/>
                  <a:gd name="T5" fmla="*/ 239 h 565"/>
                  <a:gd name="T6" fmla="*/ 239 w 478"/>
                  <a:gd name="T7" fmla="*/ 106 h 565"/>
                  <a:gd name="T8" fmla="*/ 106 w 478"/>
                  <a:gd name="T9" fmla="*/ 239 h 565"/>
                  <a:gd name="T10" fmla="*/ 181 w 478"/>
                  <a:gd name="T11" fmla="*/ 358 h 565"/>
                  <a:gd name="T12" fmla="*/ 190 w 478"/>
                  <a:gd name="T13" fmla="*/ 399 h 565"/>
                  <a:gd name="T14" fmla="*/ 231 w 478"/>
                  <a:gd name="T15" fmla="*/ 296 h 565"/>
                  <a:gd name="T16" fmla="*/ 260 w 478"/>
                  <a:gd name="T17" fmla="*/ 137 h 565"/>
                  <a:gd name="T18" fmla="*/ 295 w 478"/>
                  <a:gd name="T19" fmla="*/ 241 h 565"/>
                  <a:gd name="T20" fmla="*/ 288 w 478"/>
                  <a:gd name="T21" fmla="*/ 399 h 565"/>
                  <a:gd name="T22" fmla="*/ 288 w 478"/>
                  <a:gd name="T23" fmla="*/ 372 h 565"/>
                  <a:gd name="T24" fmla="*/ 361 w 478"/>
                  <a:gd name="T25" fmla="*/ 103 h 565"/>
                  <a:gd name="T26" fmla="*/ 375 w 478"/>
                  <a:gd name="T27" fmla="*/ 117 h 565"/>
                  <a:gd name="T28" fmla="*/ 415 w 478"/>
                  <a:gd name="T29" fmla="*/ 77 h 565"/>
                  <a:gd name="T30" fmla="*/ 391 w 478"/>
                  <a:gd name="T31" fmla="*/ 62 h 565"/>
                  <a:gd name="T32" fmla="*/ 103 w 478"/>
                  <a:gd name="T33" fmla="*/ 361 h 565"/>
                  <a:gd name="T34" fmla="*/ 117 w 478"/>
                  <a:gd name="T35" fmla="*/ 375 h 565"/>
                  <a:gd name="T36" fmla="*/ 77 w 478"/>
                  <a:gd name="T37" fmla="*/ 415 h 565"/>
                  <a:gd name="T38" fmla="*/ 62 w 478"/>
                  <a:gd name="T39" fmla="*/ 391 h 565"/>
                  <a:gd name="T40" fmla="*/ 375 w 478"/>
                  <a:gd name="T41" fmla="*/ 361 h 565"/>
                  <a:gd name="T42" fmla="*/ 361 w 478"/>
                  <a:gd name="T43" fmla="*/ 375 h 565"/>
                  <a:gd name="T44" fmla="*/ 401 w 478"/>
                  <a:gd name="T45" fmla="*/ 415 h 565"/>
                  <a:gd name="T46" fmla="*/ 416 w 478"/>
                  <a:gd name="T47" fmla="*/ 391 h 565"/>
                  <a:gd name="T48" fmla="*/ 117 w 478"/>
                  <a:gd name="T49" fmla="*/ 103 h 565"/>
                  <a:gd name="T50" fmla="*/ 103 w 478"/>
                  <a:gd name="T51" fmla="*/ 117 h 565"/>
                  <a:gd name="T52" fmla="*/ 63 w 478"/>
                  <a:gd name="T53" fmla="*/ 77 h 565"/>
                  <a:gd name="T54" fmla="*/ 87 w 478"/>
                  <a:gd name="T55" fmla="*/ 62 h 565"/>
                  <a:gd name="T56" fmla="*/ 181 w 478"/>
                  <a:gd name="T57" fmla="*/ 482 h 565"/>
                  <a:gd name="T58" fmla="*/ 297 w 478"/>
                  <a:gd name="T59" fmla="*/ 443 h 565"/>
                  <a:gd name="T60" fmla="*/ 181 w 478"/>
                  <a:gd name="T61" fmla="*/ 482 h 565"/>
                  <a:gd name="T62" fmla="*/ 185 w 478"/>
                  <a:gd name="T63" fmla="*/ 499 h 565"/>
                  <a:gd name="T64" fmla="*/ 283 w 478"/>
                  <a:gd name="T65" fmla="*/ 510 h 565"/>
                  <a:gd name="T66" fmla="*/ 297 w 478"/>
                  <a:gd name="T67" fmla="*/ 483 h 565"/>
                  <a:gd name="T68" fmla="*/ 297 w 478"/>
                  <a:gd name="T69" fmla="*/ 425 h 565"/>
                  <a:gd name="T70" fmla="*/ 181 w 478"/>
                  <a:gd name="T71" fmla="*/ 417 h 565"/>
                  <a:gd name="T72" fmla="*/ 248 w 478"/>
                  <a:gd name="T73" fmla="*/ 57 h 565"/>
                  <a:gd name="T74" fmla="*/ 230 w 478"/>
                  <a:gd name="T75" fmla="*/ 57 h 565"/>
                  <a:gd name="T76" fmla="*/ 229 w 478"/>
                  <a:gd name="T77" fmla="*/ 0 h 565"/>
                  <a:gd name="T78" fmla="*/ 257 w 478"/>
                  <a:gd name="T79" fmla="*/ 7 h 565"/>
                  <a:gd name="T80" fmla="*/ 421 w 478"/>
                  <a:gd name="T81" fmla="*/ 230 h 565"/>
                  <a:gd name="T82" fmla="*/ 421 w 478"/>
                  <a:gd name="T83" fmla="*/ 248 h 565"/>
                  <a:gd name="T84" fmla="*/ 478 w 478"/>
                  <a:gd name="T85" fmla="*/ 249 h 565"/>
                  <a:gd name="T86" fmla="*/ 471 w 478"/>
                  <a:gd name="T87" fmla="*/ 221 h 565"/>
                  <a:gd name="T88" fmla="*/ 57 w 478"/>
                  <a:gd name="T89" fmla="*/ 230 h 565"/>
                  <a:gd name="T90" fmla="*/ 57 w 478"/>
                  <a:gd name="T91" fmla="*/ 248 h 565"/>
                  <a:gd name="T92" fmla="*/ 0 w 478"/>
                  <a:gd name="T93" fmla="*/ 249 h 565"/>
                  <a:gd name="T94" fmla="*/ 7 w 478"/>
                  <a:gd name="T95" fmla="*/ 221 h 565"/>
                  <a:gd name="T96" fmla="*/ 274 w 478"/>
                  <a:gd name="T97" fmla="*/ 539 h 565"/>
                  <a:gd name="T98" fmla="*/ 231 w 478"/>
                  <a:gd name="T99" fmla="*/ 565 h 565"/>
                  <a:gd name="T100" fmla="*/ 189 w 478"/>
                  <a:gd name="T101" fmla="*/ 539 h 565"/>
                  <a:gd name="T102" fmla="*/ 156 w 478"/>
                  <a:gd name="T103" fmla="*/ 512 h 565"/>
                  <a:gd name="T104" fmla="*/ 152 w 478"/>
                  <a:gd name="T105" fmla="*/ 502 h 565"/>
                  <a:gd name="T106" fmla="*/ 161 w 478"/>
                  <a:gd name="T107" fmla="*/ 391 h 565"/>
                  <a:gd name="T108" fmla="*/ 103 w 478"/>
                  <a:gd name="T109" fmla="*/ 331 h 565"/>
                  <a:gd name="T110" fmla="*/ 128 w 478"/>
                  <a:gd name="T111" fmla="*/ 126 h 565"/>
                  <a:gd name="T112" fmla="*/ 350 w 478"/>
                  <a:gd name="T113" fmla="*/ 126 h 565"/>
                  <a:gd name="T114" fmla="*/ 375 w 478"/>
                  <a:gd name="T115" fmla="*/ 331 h 565"/>
                  <a:gd name="T116" fmla="*/ 317 w 478"/>
                  <a:gd name="T117" fmla="*/ 391 h 565"/>
                  <a:gd name="T118" fmla="*/ 326 w 478"/>
                  <a:gd name="T119" fmla="*/ 502 h 565"/>
                  <a:gd name="T120" fmla="*/ 299 w 478"/>
                  <a:gd name="T121" fmla="*/ 534 h 565"/>
                  <a:gd name="T122" fmla="*/ 289 w 478"/>
                  <a:gd name="T123" fmla="*/ 53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8" h="565">
                    <a:moveTo>
                      <a:pt x="293" y="361"/>
                    </a:moveTo>
                    <a:cubicBezTo>
                      <a:pt x="293" y="361"/>
                      <a:pt x="293" y="361"/>
                      <a:pt x="293" y="361"/>
                    </a:cubicBezTo>
                    <a:cubicBezTo>
                      <a:pt x="293" y="361"/>
                      <a:pt x="293" y="361"/>
                      <a:pt x="293" y="361"/>
                    </a:cubicBezTo>
                    <a:cubicBezTo>
                      <a:pt x="294" y="360"/>
                      <a:pt x="295" y="359"/>
                      <a:pt x="297" y="359"/>
                    </a:cubicBezTo>
                    <a:cubicBezTo>
                      <a:pt x="319" y="348"/>
                      <a:pt x="338" y="334"/>
                      <a:pt x="351" y="314"/>
                    </a:cubicBezTo>
                    <a:cubicBezTo>
                      <a:pt x="364" y="295"/>
                      <a:pt x="372" y="271"/>
                      <a:pt x="372" y="239"/>
                    </a:cubicBezTo>
                    <a:cubicBezTo>
                      <a:pt x="372" y="207"/>
                      <a:pt x="356" y="172"/>
                      <a:pt x="330" y="146"/>
                    </a:cubicBezTo>
                    <a:cubicBezTo>
                      <a:pt x="306" y="122"/>
                      <a:pt x="274" y="106"/>
                      <a:pt x="239" y="106"/>
                    </a:cubicBezTo>
                    <a:cubicBezTo>
                      <a:pt x="204" y="106"/>
                      <a:pt x="172" y="122"/>
                      <a:pt x="148" y="146"/>
                    </a:cubicBezTo>
                    <a:cubicBezTo>
                      <a:pt x="122" y="172"/>
                      <a:pt x="106" y="207"/>
                      <a:pt x="106" y="239"/>
                    </a:cubicBezTo>
                    <a:cubicBezTo>
                      <a:pt x="106" y="271"/>
                      <a:pt x="114" y="295"/>
                      <a:pt x="127" y="314"/>
                    </a:cubicBezTo>
                    <a:cubicBezTo>
                      <a:pt x="140" y="333"/>
                      <a:pt x="158" y="347"/>
                      <a:pt x="181" y="358"/>
                    </a:cubicBezTo>
                    <a:cubicBezTo>
                      <a:pt x="186" y="360"/>
                      <a:pt x="190" y="366"/>
                      <a:pt x="190" y="372"/>
                    </a:cubicBezTo>
                    <a:cubicBezTo>
                      <a:pt x="190" y="399"/>
                      <a:pt x="190" y="399"/>
                      <a:pt x="190" y="399"/>
                    </a:cubicBezTo>
                    <a:cubicBezTo>
                      <a:pt x="224" y="399"/>
                      <a:pt x="224" y="399"/>
                      <a:pt x="224" y="399"/>
                    </a:cubicBezTo>
                    <a:cubicBezTo>
                      <a:pt x="231" y="296"/>
                      <a:pt x="231" y="296"/>
                      <a:pt x="231" y="296"/>
                    </a:cubicBezTo>
                    <a:cubicBezTo>
                      <a:pt x="173" y="305"/>
                      <a:pt x="173" y="305"/>
                      <a:pt x="173" y="305"/>
                    </a:cubicBezTo>
                    <a:cubicBezTo>
                      <a:pt x="260" y="137"/>
                      <a:pt x="260" y="137"/>
                      <a:pt x="260" y="137"/>
                    </a:cubicBezTo>
                    <a:cubicBezTo>
                      <a:pt x="243" y="251"/>
                      <a:pt x="243" y="251"/>
                      <a:pt x="243" y="251"/>
                    </a:cubicBezTo>
                    <a:cubicBezTo>
                      <a:pt x="295" y="241"/>
                      <a:pt x="295" y="241"/>
                      <a:pt x="295" y="241"/>
                    </a:cubicBezTo>
                    <a:cubicBezTo>
                      <a:pt x="254" y="399"/>
                      <a:pt x="254" y="399"/>
                      <a:pt x="254" y="399"/>
                    </a:cubicBezTo>
                    <a:cubicBezTo>
                      <a:pt x="288" y="399"/>
                      <a:pt x="288" y="399"/>
                      <a:pt x="288" y="399"/>
                    </a:cubicBezTo>
                    <a:cubicBezTo>
                      <a:pt x="288" y="372"/>
                      <a:pt x="288" y="372"/>
                      <a:pt x="288" y="372"/>
                    </a:cubicBezTo>
                    <a:cubicBezTo>
                      <a:pt x="288" y="372"/>
                      <a:pt x="288" y="372"/>
                      <a:pt x="288" y="372"/>
                    </a:cubicBezTo>
                    <a:cubicBezTo>
                      <a:pt x="288" y="368"/>
                      <a:pt x="290" y="364"/>
                      <a:pt x="293" y="361"/>
                    </a:cubicBezTo>
                    <a:close/>
                    <a:moveTo>
                      <a:pt x="361" y="103"/>
                    </a:moveTo>
                    <a:cubicBezTo>
                      <a:pt x="359" y="106"/>
                      <a:pt x="360" y="111"/>
                      <a:pt x="364" y="114"/>
                    </a:cubicBezTo>
                    <a:cubicBezTo>
                      <a:pt x="367" y="118"/>
                      <a:pt x="372" y="119"/>
                      <a:pt x="375" y="117"/>
                    </a:cubicBezTo>
                    <a:cubicBezTo>
                      <a:pt x="416" y="87"/>
                      <a:pt x="416" y="87"/>
                      <a:pt x="416" y="87"/>
                    </a:cubicBezTo>
                    <a:cubicBezTo>
                      <a:pt x="419" y="85"/>
                      <a:pt x="419" y="81"/>
                      <a:pt x="415" y="77"/>
                    </a:cubicBezTo>
                    <a:cubicBezTo>
                      <a:pt x="401" y="63"/>
                      <a:pt x="401" y="63"/>
                      <a:pt x="401" y="63"/>
                    </a:cubicBezTo>
                    <a:cubicBezTo>
                      <a:pt x="397" y="59"/>
                      <a:pt x="393" y="59"/>
                      <a:pt x="391" y="62"/>
                    </a:cubicBezTo>
                    <a:cubicBezTo>
                      <a:pt x="361" y="103"/>
                      <a:pt x="361" y="103"/>
                      <a:pt x="361" y="103"/>
                    </a:cubicBezTo>
                    <a:close/>
                    <a:moveTo>
                      <a:pt x="103" y="361"/>
                    </a:moveTo>
                    <a:cubicBezTo>
                      <a:pt x="106" y="359"/>
                      <a:pt x="111" y="360"/>
                      <a:pt x="114" y="364"/>
                    </a:cubicBezTo>
                    <a:cubicBezTo>
                      <a:pt x="118" y="367"/>
                      <a:pt x="119" y="372"/>
                      <a:pt x="117" y="375"/>
                    </a:cubicBezTo>
                    <a:cubicBezTo>
                      <a:pt x="87" y="416"/>
                      <a:pt x="87" y="416"/>
                      <a:pt x="87" y="416"/>
                    </a:cubicBezTo>
                    <a:cubicBezTo>
                      <a:pt x="85" y="419"/>
                      <a:pt x="81" y="419"/>
                      <a:pt x="77" y="415"/>
                    </a:cubicBezTo>
                    <a:cubicBezTo>
                      <a:pt x="63" y="401"/>
                      <a:pt x="63" y="401"/>
                      <a:pt x="63" y="401"/>
                    </a:cubicBezTo>
                    <a:cubicBezTo>
                      <a:pt x="59" y="397"/>
                      <a:pt x="59" y="393"/>
                      <a:pt x="62" y="391"/>
                    </a:cubicBezTo>
                    <a:cubicBezTo>
                      <a:pt x="103" y="361"/>
                      <a:pt x="103" y="361"/>
                      <a:pt x="103" y="361"/>
                    </a:cubicBezTo>
                    <a:close/>
                    <a:moveTo>
                      <a:pt x="375" y="361"/>
                    </a:moveTo>
                    <a:cubicBezTo>
                      <a:pt x="372" y="359"/>
                      <a:pt x="367" y="360"/>
                      <a:pt x="364" y="364"/>
                    </a:cubicBezTo>
                    <a:cubicBezTo>
                      <a:pt x="360" y="367"/>
                      <a:pt x="359" y="372"/>
                      <a:pt x="361" y="375"/>
                    </a:cubicBezTo>
                    <a:cubicBezTo>
                      <a:pt x="391" y="416"/>
                      <a:pt x="391" y="416"/>
                      <a:pt x="391" y="416"/>
                    </a:cubicBezTo>
                    <a:cubicBezTo>
                      <a:pt x="393" y="419"/>
                      <a:pt x="397" y="419"/>
                      <a:pt x="401" y="415"/>
                    </a:cubicBezTo>
                    <a:cubicBezTo>
                      <a:pt x="415" y="401"/>
                      <a:pt x="415" y="401"/>
                      <a:pt x="415" y="401"/>
                    </a:cubicBezTo>
                    <a:cubicBezTo>
                      <a:pt x="419" y="397"/>
                      <a:pt x="419" y="393"/>
                      <a:pt x="416" y="391"/>
                    </a:cubicBezTo>
                    <a:cubicBezTo>
                      <a:pt x="375" y="361"/>
                      <a:pt x="375" y="361"/>
                      <a:pt x="375" y="361"/>
                    </a:cubicBezTo>
                    <a:close/>
                    <a:moveTo>
                      <a:pt x="117" y="103"/>
                    </a:moveTo>
                    <a:cubicBezTo>
                      <a:pt x="119" y="106"/>
                      <a:pt x="118" y="111"/>
                      <a:pt x="114" y="114"/>
                    </a:cubicBezTo>
                    <a:cubicBezTo>
                      <a:pt x="111" y="118"/>
                      <a:pt x="106" y="119"/>
                      <a:pt x="103" y="117"/>
                    </a:cubicBezTo>
                    <a:cubicBezTo>
                      <a:pt x="62" y="87"/>
                      <a:pt x="62" y="87"/>
                      <a:pt x="62" y="87"/>
                    </a:cubicBezTo>
                    <a:cubicBezTo>
                      <a:pt x="59" y="85"/>
                      <a:pt x="59" y="81"/>
                      <a:pt x="63" y="77"/>
                    </a:cubicBezTo>
                    <a:cubicBezTo>
                      <a:pt x="77" y="63"/>
                      <a:pt x="77" y="63"/>
                      <a:pt x="77" y="63"/>
                    </a:cubicBezTo>
                    <a:cubicBezTo>
                      <a:pt x="81" y="59"/>
                      <a:pt x="85" y="59"/>
                      <a:pt x="87" y="62"/>
                    </a:cubicBezTo>
                    <a:cubicBezTo>
                      <a:pt x="117" y="103"/>
                      <a:pt x="117" y="103"/>
                      <a:pt x="117" y="103"/>
                    </a:cubicBezTo>
                    <a:close/>
                    <a:moveTo>
                      <a:pt x="181" y="482"/>
                    </a:moveTo>
                    <a:cubicBezTo>
                      <a:pt x="297" y="465"/>
                      <a:pt x="297" y="465"/>
                      <a:pt x="297" y="465"/>
                    </a:cubicBezTo>
                    <a:cubicBezTo>
                      <a:pt x="297" y="443"/>
                      <a:pt x="297" y="443"/>
                      <a:pt x="297" y="443"/>
                    </a:cubicBezTo>
                    <a:cubicBezTo>
                      <a:pt x="181" y="460"/>
                      <a:pt x="181" y="460"/>
                      <a:pt x="181" y="460"/>
                    </a:cubicBezTo>
                    <a:cubicBezTo>
                      <a:pt x="181" y="482"/>
                      <a:pt x="181" y="482"/>
                      <a:pt x="181" y="482"/>
                    </a:cubicBezTo>
                    <a:close/>
                    <a:moveTo>
                      <a:pt x="297" y="483"/>
                    </a:moveTo>
                    <a:cubicBezTo>
                      <a:pt x="185" y="499"/>
                      <a:pt x="185" y="499"/>
                      <a:pt x="185" y="499"/>
                    </a:cubicBezTo>
                    <a:cubicBezTo>
                      <a:pt x="195" y="510"/>
                      <a:pt x="195" y="510"/>
                      <a:pt x="195" y="510"/>
                    </a:cubicBezTo>
                    <a:cubicBezTo>
                      <a:pt x="283" y="510"/>
                      <a:pt x="283" y="510"/>
                      <a:pt x="283" y="510"/>
                    </a:cubicBezTo>
                    <a:cubicBezTo>
                      <a:pt x="297" y="496"/>
                      <a:pt x="297" y="496"/>
                      <a:pt x="297" y="496"/>
                    </a:cubicBezTo>
                    <a:cubicBezTo>
                      <a:pt x="297" y="483"/>
                      <a:pt x="297" y="483"/>
                      <a:pt x="297" y="483"/>
                    </a:cubicBezTo>
                    <a:close/>
                    <a:moveTo>
                      <a:pt x="181" y="442"/>
                    </a:moveTo>
                    <a:cubicBezTo>
                      <a:pt x="297" y="425"/>
                      <a:pt x="297" y="425"/>
                      <a:pt x="297" y="425"/>
                    </a:cubicBezTo>
                    <a:cubicBezTo>
                      <a:pt x="297" y="417"/>
                      <a:pt x="297" y="417"/>
                      <a:pt x="297" y="417"/>
                    </a:cubicBezTo>
                    <a:cubicBezTo>
                      <a:pt x="181" y="417"/>
                      <a:pt x="181" y="417"/>
                      <a:pt x="181" y="417"/>
                    </a:cubicBezTo>
                    <a:cubicBezTo>
                      <a:pt x="181" y="442"/>
                      <a:pt x="181" y="442"/>
                      <a:pt x="181" y="442"/>
                    </a:cubicBezTo>
                    <a:close/>
                    <a:moveTo>
                      <a:pt x="248" y="57"/>
                    </a:moveTo>
                    <a:cubicBezTo>
                      <a:pt x="248" y="60"/>
                      <a:pt x="244" y="62"/>
                      <a:pt x="239" y="62"/>
                    </a:cubicBezTo>
                    <a:cubicBezTo>
                      <a:pt x="234" y="62"/>
                      <a:pt x="230" y="60"/>
                      <a:pt x="230" y="57"/>
                    </a:cubicBezTo>
                    <a:cubicBezTo>
                      <a:pt x="221" y="7"/>
                      <a:pt x="221" y="7"/>
                      <a:pt x="221" y="7"/>
                    </a:cubicBezTo>
                    <a:cubicBezTo>
                      <a:pt x="220" y="3"/>
                      <a:pt x="224" y="0"/>
                      <a:pt x="229" y="0"/>
                    </a:cubicBezTo>
                    <a:cubicBezTo>
                      <a:pt x="249" y="0"/>
                      <a:pt x="249" y="0"/>
                      <a:pt x="249" y="0"/>
                    </a:cubicBezTo>
                    <a:cubicBezTo>
                      <a:pt x="254" y="0"/>
                      <a:pt x="258" y="3"/>
                      <a:pt x="257" y="7"/>
                    </a:cubicBezTo>
                    <a:cubicBezTo>
                      <a:pt x="248" y="57"/>
                      <a:pt x="248" y="57"/>
                      <a:pt x="248" y="57"/>
                    </a:cubicBezTo>
                    <a:close/>
                    <a:moveTo>
                      <a:pt x="421" y="230"/>
                    </a:moveTo>
                    <a:cubicBezTo>
                      <a:pt x="418" y="230"/>
                      <a:pt x="416" y="234"/>
                      <a:pt x="416" y="239"/>
                    </a:cubicBezTo>
                    <a:cubicBezTo>
                      <a:pt x="416" y="244"/>
                      <a:pt x="418" y="248"/>
                      <a:pt x="421" y="248"/>
                    </a:cubicBezTo>
                    <a:cubicBezTo>
                      <a:pt x="471" y="257"/>
                      <a:pt x="471" y="257"/>
                      <a:pt x="471" y="257"/>
                    </a:cubicBezTo>
                    <a:cubicBezTo>
                      <a:pt x="475" y="258"/>
                      <a:pt x="478" y="254"/>
                      <a:pt x="478" y="249"/>
                    </a:cubicBezTo>
                    <a:cubicBezTo>
                      <a:pt x="478" y="229"/>
                      <a:pt x="478" y="229"/>
                      <a:pt x="478" y="229"/>
                    </a:cubicBezTo>
                    <a:cubicBezTo>
                      <a:pt x="478" y="224"/>
                      <a:pt x="475" y="220"/>
                      <a:pt x="471" y="221"/>
                    </a:cubicBezTo>
                    <a:cubicBezTo>
                      <a:pt x="421" y="230"/>
                      <a:pt x="421" y="230"/>
                      <a:pt x="421" y="230"/>
                    </a:cubicBezTo>
                    <a:close/>
                    <a:moveTo>
                      <a:pt x="57" y="230"/>
                    </a:moveTo>
                    <a:cubicBezTo>
                      <a:pt x="60" y="230"/>
                      <a:pt x="62" y="234"/>
                      <a:pt x="62" y="239"/>
                    </a:cubicBezTo>
                    <a:cubicBezTo>
                      <a:pt x="62" y="244"/>
                      <a:pt x="60" y="248"/>
                      <a:pt x="57" y="248"/>
                    </a:cubicBezTo>
                    <a:cubicBezTo>
                      <a:pt x="7" y="257"/>
                      <a:pt x="7" y="257"/>
                      <a:pt x="7" y="257"/>
                    </a:cubicBezTo>
                    <a:cubicBezTo>
                      <a:pt x="3" y="258"/>
                      <a:pt x="0" y="254"/>
                      <a:pt x="0" y="249"/>
                    </a:cubicBezTo>
                    <a:cubicBezTo>
                      <a:pt x="0" y="229"/>
                      <a:pt x="0" y="229"/>
                      <a:pt x="0" y="229"/>
                    </a:cubicBezTo>
                    <a:cubicBezTo>
                      <a:pt x="0" y="224"/>
                      <a:pt x="3" y="220"/>
                      <a:pt x="7" y="221"/>
                    </a:cubicBezTo>
                    <a:cubicBezTo>
                      <a:pt x="57" y="230"/>
                      <a:pt x="57" y="230"/>
                      <a:pt x="57" y="230"/>
                    </a:cubicBezTo>
                    <a:close/>
                    <a:moveTo>
                      <a:pt x="274" y="539"/>
                    </a:moveTo>
                    <a:cubicBezTo>
                      <a:pt x="274" y="553"/>
                      <a:pt x="262" y="565"/>
                      <a:pt x="247" y="565"/>
                    </a:cubicBezTo>
                    <a:cubicBezTo>
                      <a:pt x="231" y="565"/>
                      <a:pt x="231" y="565"/>
                      <a:pt x="231" y="565"/>
                    </a:cubicBezTo>
                    <a:cubicBezTo>
                      <a:pt x="216" y="565"/>
                      <a:pt x="204" y="553"/>
                      <a:pt x="204" y="539"/>
                    </a:cubicBezTo>
                    <a:cubicBezTo>
                      <a:pt x="189" y="539"/>
                      <a:pt x="189" y="539"/>
                      <a:pt x="189" y="539"/>
                    </a:cubicBezTo>
                    <a:cubicBezTo>
                      <a:pt x="184" y="539"/>
                      <a:pt x="181" y="537"/>
                      <a:pt x="178" y="534"/>
                    </a:cubicBezTo>
                    <a:cubicBezTo>
                      <a:pt x="156" y="512"/>
                      <a:pt x="156" y="512"/>
                      <a:pt x="156" y="512"/>
                    </a:cubicBezTo>
                    <a:cubicBezTo>
                      <a:pt x="154" y="509"/>
                      <a:pt x="152" y="505"/>
                      <a:pt x="152" y="502"/>
                    </a:cubicBezTo>
                    <a:cubicBezTo>
                      <a:pt x="152" y="502"/>
                      <a:pt x="152" y="502"/>
                      <a:pt x="152" y="502"/>
                    </a:cubicBezTo>
                    <a:cubicBezTo>
                      <a:pt x="152" y="404"/>
                      <a:pt x="152" y="404"/>
                      <a:pt x="152" y="404"/>
                    </a:cubicBezTo>
                    <a:cubicBezTo>
                      <a:pt x="152" y="398"/>
                      <a:pt x="156" y="393"/>
                      <a:pt x="161" y="391"/>
                    </a:cubicBezTo>
                    <a:cubicBezTo>
                      <a:pt x="161" y="380"/>
                      <a:pt x="161" y="380"/>
                      <a:pt x="161" y="380"/>
                    </a:cubicBezTo>
                    <a:cubicBezTo>
                      <a:pt x="137" y="368"/>
                      <a:pt x="118" y="352"/>
                      <a:pt x="103" y="331"/>
                    </a:cubicBezTo>
                    <a:cubicBezTo>
                      <a:pt x="87" y="307"/>
                      <a:pt x="77" y="277"/>
                      <a:pt x="77" y="239"/>
                    </a:cubicBezTo>
                    <a:cubicBezTo>
                      <a:pt x="77" y="199"/>
                      <a:pt x="97" y="157"/>
                      <a:pt x="128" y="126"/>
                    </a:cubicBezTo>
                    <a:cubicBezTo>
                      <a:pt x="157" y="97"/>
                      <a:pt x="196" y="77"/>
                      <a:pt x="239" y="77"/>
                    </a:cubicBezTo>
                    <a:cubicBezTo>
                      <a:pt x="282" y="77"/>
                      <a:pt x="321" y="97"/>
                      <a:pt x="350" y="126"/>
                    </a:cubicBezTo>
                    <a:cubicBezTo>
                      <a:pt x="381" y="157"/>
                      <a:pt x="401" y="199"/>
                      <a:pt x="401" y="239"/>
                    </a:cubicBezTo>
                    <a:cubicBezTo>
                      <a:pt x="401" y="277"/>
                      <a:pt x="391" y="307"/>
                      <a:pt x="375" y="331"/>
                    </a:cubicBezTo>
                    <a:cubicBezTo>
                      <a:pt x="360" y="352"/>
                      <a:pt x="341" y="368"/>
                      <a:pt x="317" y="380"/>
                    </a:cubicBezTo>
                    <a:cubicBezTo>
                      <a:pt x="317" y="391"/>
                      <a:pt x="317" y="391"/>
                      <a:pt x="317" y="391"/>
                    </a:cubicBezTo>
                    <a:cubicBezTo>
                      <a:pt x="322" y="393"/>
                      <a:pt x="326" y="398"/>
                      <a:pt x="326" y="404"/>
                    </a:cubicBezTo>
                    <a:cubicBezTo>
                      <a:pt x="326" y="502"/>
                      <a:pt x="326" y="502"/>
                      <a:pt x="326" y="502"/>
                    </a:cubicBezTo>
                    <a:cubicBezTo>
                      <a:pt x="326" y="506"/>
                      <a:pt x="324" y="510"/>
                      <a:pt x="321" y="513"/>
                    </a:cubicBezTo>
                    <a:cubicBezTo>
                      <a:pt x="299" y="534"/>
                      <a:pt x="299" y="534"/>
                      <a:pt x="299" y="534"/>
                    </a:cubicBezTo>
                    <a:cubicBezTo>
                      <a:pt x="297" y="537"/>
                      <a:pt x="293" y="539"/>
                      <a:pt x="289" y="539"/>
                    </a:cubicBezTo>
                    <a:cubicBezTo>
                      <a:pt x="289" y="539"/>
                      <a:pt x="289" y="539"/>
                      <a:pt x="289" y="539"/>
                    </a:cubicBezTo>
                    <a:cubicBezTo>
                      <a:pt x="274" y="539"/>
                      <a:pt x="274" y="539"/>
                      <a:pt x="274" y="539"/>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35"/>
              <p:cNvSpPr>
                <a:spLocks/>
              </p:cNvSpPr>
              <p:nvPr/>
            </p:nvSpPr>
            <p:spPr bwMode="auto">
              <a:xfrm>
                <a:off x="3257551" y="1589088"/>
                <a:ext cx="125413" cy="157163"/>
              </a:xfrm>
              <a:custGeom>
                <a:avLst/>
                <a:gdLst>
                  <a:gd name="T0" fmla="*/ 93 w 186"/>
                  <a:gd name="T1" fmla="*/ 0 h 230"/>
                  <a:gd name="T2" fmla="*/ 0 w 186"/>
                  <a:gd name="T3" fmla="*/ 90 h 230"/>
                  <a:gd name="T4" fmla="*/ 93 w 186"/>
                  <a:gd name="T5" fmla="*/ 230 h 230"/>
                  <a:gd name="T6" fmla="*/ 186 w 186"/>
                  <a:gd name="T7" fmla="*/ 90 h 230"/>
                  <a:gd name="T8" fmla="*/ 93 w 186"/>
                  <a:gd name="T9" fmla="*/ 0 h 230"/>
                </a:gdLst>
                <a:ahLst/>
                <a:cxnLst>
                  <a:cxn ang="0">
                    <a:pos x="T0" y="T1"/>
                  </a:cxn>
                  <a:cxn ang="0">
                    <a:pos x="T2" y="T3"/>
                  </a:cxn>
                  <a:cxn ang="0">
                    <a:pos x="T4" y="T5"/>
                  </a:cxn>
                  <a:cxn ang="0">
                    <a:pos x="T6" y="T7"/>
                  </a:cxn>
                  <a:cxn ang="0">
                    <a:pos x="T8" y="T9"/>
                  </a:cxn>
                </a:cxnLst>
                <a:rect l="0" t="0" r="r" b="b"/>
                <a:pathLst>
                  <a:path w="186" h="230">
                    <a:moveTo>
                      <a:pt x="93" y="0"/>
                    </a:moveTo>
                    <a:cubicBezTo>
                      <a:pt x="42" y="0"/>
                      <a:pt x="0" y="40"/>
                      <a:pt x="0" y="90"/>
                    </a:cubicBezTo>
                    <a:cubicBezTo>
                      <a:pt x="0" y="137"/>
                      <a:pt x="35" y="230"/>
                      <a:pt x="93" y="230"/>
                    </a:cubicBezTo>
                    <a:cubicBezTo>
                      <a:pt x="151" y="230"/>
                      <a:pt x="186" y="137"/>
                      <a:pt x="186" y="90"/>
                    </a:cubicBezTo>
                    <a:cubicBezTo>
                      <a:pt x="186" y="40"/>
                      <a:pt x="144" y="0"/>
                      <a:pt x="93"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36"/>
              <p:cNvSpPr>
                <a:spLocks/>
              </p:cNvSpPr>
              <p:nvPr/>
            </p:nvSpPr>
            <p:spPr bwMode="auto">
              <a:xfrm>
                <a:off x="3194051" y="1771650"/>
                <a:ext cx="230188" cy="249238"/>
              </a:xfrm>
              <a:custGeom>
                <a:avLst/>
                <a:gdLst>
                  <a:gd name="T0" fmla="*/ 119 w 338"/>
                  <a:gd name="T1" fmla="*/ 4 h 366"/>
                  <a:gd name="T2" fmla="*/ 183 w 338"/>
                  <a:gd name="T3" fmla="*/ 49 h 366"/>
                  <a:gd name="T4" fmla="*/ 200 w 338"/>
                  <a:gd name="T5" fmla="*/ 73 h 366"/>
                  <a:gd name="T6" fmla="*/ 214 w 338"/>
                  <a:gd name="T7" fmla="*/ 143 h 366"/>
                  <a:gd name="T8" fmla="*/ 237 w 338"/>
                  <a:gd name="T9" fmla="*/ 138 h 366"/>
                  <a:gd name="T10" fmla="*/ 223 w 338"/>
                  <a:gd name="T11" fmla="*/ 67 h 366"/>
                  <a:gd name="T12" fmla="*/ 228 w 338"/>
                  <a:gd name="T13" fmla="*/ 39 h 366"/>
                  <a:gd name="T14" fmla="*/ 247 w 338"/>
                  <a:gd name="T15" fmla="*/ 9 h 366"/>
                  <a:gd name="T16" fmla="*/ 259 w 338"/>
                  <a:gd name="T17" fmla="*/ 4 h 366"/>
                  <a:gd name="T18" fmla="*/ 301 w 338"/>
                  <a:gd name="T19" fmla="*/ 57 h 366"/>
                  <a:gd name="T20" fmla="*/ 335 w 338"/>
                  <a:gd name="T21" fmla="*/ 308 h 366"/>
                  <a:gd name="T22" fmla="*/ 337 w 338"/>
                  <a:gd name="T23" fmla="*/ 346 h 366"/>
                  <a:gd name="T24" fmla="*/ 315 w 338"/>
                  <a:gd name="T25" fmla="*/ 366 h 366"/>
                  <a:gd name="T26" fmla="*/ 37 w 338"/>
                  <a:gd name="T27" fmla="*/ 366 h 366"/>
                  <a:gd name="T28" fmla="*/ 1 w 338"/>
                  <a:gd name="T29" fmla="*/ 331 h 366"/>
                  <a:gd name="T30" fmla="*/ 11 w 338"/>
                  <a:gd name="T31" fmla="*/ 170 h 366"/>
                  <a:gd name="T32" fmla="*/ 34 w 338"/>
                  <a:gd name="T33" fmla="*/ 71 h 366"/>
                  <a:gd name="T34" fmla="*/ 61 w 338"/>
                  <a:gd name="T35" fmla="*/ 22 h 366"/>
                  <a:gd name="T36" fmla="*/ 110 w 338"/>
                  <a:gd name="T37" fmla="*/ 1 h 366"/>
                  <a:gd name="T38" fmla="*/ 119 w 338"/>
                  <a:gd name="T39" fmla="*/ 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66">
                    <a:moveTo>
                      <a:pt x="119" y="4"/>
                    </a:moveTo>
                    <a:cubicBezTo>
                      <a:pt x="129" y="15"/>
                      <a:pt x="162" y="36"/>
                      <a:pt x="183" y="49"/>
                    </a:cubicBezTo>
                    <a:cubicBezTo>
                      <a:pt x="192" y="54"/>
                      <a:pt x="198" y="63"/>
                      <a:pt x="200" y="73"/>
                    </a:cubicBezTo>
                    <a:cubicBezTo>
                      <a:pt x="214" y="143"/>
                      <a:pt x="214" y="143"/>
                      <a:pt x="214" y="143"/>
                    </a:cubicBezTo>
                    <a:cubicBezTo>
                      <a:pt x="217" y="158"/>
                      <a:pt x="240" y="154"/>
                      <a:pt x="237" y="138"/>
                    </a:cubicBezTo>
                    <a:cubicBezTo>
                      <a:pt x="223" y="67"/>
                      <a:pt x="223" y="67"/>
                      <a:pt x="223" y="67"/>
                    </a:cubicBezTo>
                    <a:cubicBezTo>
                      <a:pt x="221" y="57"/>
                      <a:pt x="223" y="48"/>
                      <a:pt x="228" y="39"/>
                    </a:cubicBezTo>
                    <a:cubicBezTo>
                      <a:pt x="234" y="29"/>
                      <a:pt x="242" y="17"/>
                      <a:pt x="247" y="9"/>
                    </a:cubicBezTo>
                    <a:cubicBezTo>
                      <a:pt x="249" y="4"/>
                      <a:pt x="254" y="2"/>
                      <a:pt x="259" y="4"/>
                    </a:cubicBezTo>
                    <a:cubicBezTo>
                      <a:pt x="283" y="15"/>
                      <a:pt x="291" y="30"/>
                      <a:pt x="301" y="57"/>
                    </a:cubicBezTo>
                    <a:cubicBezTo>
                      <a:pt x="324" y="118"/>
                      <a:pt x="329" y="205"/>
                      <a:pt x="335" y="308"/>
                    </a:cubicBezTo>
                    <a:cubicBezTo>
                      <a:pt x="336" y="320"/>
                      <a:pt x="336" y="331"/>
                      <a:pt x="337" y="346"/>
                    </a:cubicBezTo>
                    <a:cubicBezTo>
                      <a:pt x="338" y="360"/>
                      <a:pt x="327" y="366"/>
                      <a:pt x="315" y="366"/>
                    </a:cubicBezTo>
                    <a:cubicBezTo>
                      <a:pt x="37" y="366"/>
                      <a:pt x="37" y="366"/>
                      <a:pt x="37" y="366"/>
                    </a:cubicBezTo>
                    <a:cubicBezTo>
                      <a:pt x="18" y="366"/>
                      <a:pt x="2" y="351"/>
                      <a:pt x="1" y="331"/>
                    </a:cubicBezTo>
                    <a:cubicBezTo>
                      <a:pt x="0" y="276"/>
                      <a:pt x="4" y="220"/>
                      <a:pt x="11" y="170"/>
                    </a:cubicBezTo>
                    <a:cubicBezTo>
                      <a:pt x="16" y="135"/>
                      <a:pt x="24" y="102"/>
                      <a:pt x="34" y="71"/>
                    </a:cubicBezTo>
                    <a:cubicBezTo>
                      <a:pt x="41" y="53"/>
                      <a:pt x="45" y="34"/>
                      <a:pt x="61" y="22"/>
                    </a:cubicBezTo>
                    <a:cubicBezTo>
                      <a:pt x="75" y="11"/>
                      <a:pt x="95" y="4"/>
                      <a:pt x="110" y="1"/>
                    </a:cubicBezTo>
                    <a:cubicBezTo>
                      <a:pt x="113" y="0"/>
                      <a:pt x="117" y="1"/>
                      <a:pt x="119" y="4"/>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4" name="Freeform 37"/>
              <p:cNvSpPr>
                <a:spLocks/>
              </p:cNvSpPr>
              <p:nvPr/>
            </p:nvSpPr>
            <p:spPr bwMode="auto">
              <a:xfrm>
                <a:off x="3692526" y="1589088"/>
                <a:ext cx="127000" cy="157163"/>
              </a:xfrm>
              <a:custGeom>
                <a:avLst/>
                <a:gdLst>
                  <a:gd name="T0" fmla="*/ 92 w 185"/>
                  <a:gd name="T1" fmla="*/ 0 h 230"/>
                  <a:gd name="T2" fmla="*/ 185 w 185"/>
                  <a:gd name="T3" fmla="*/ 90 h 230"/>
                  <a:gd name="T4" fmla="*/ 92 w 185"/>
                  <a:gd name="T5" fmla="*/ 230 h 230"/>
                  <a:gd name="T6" fmla="*/ 0 w 185"/>
                  <a:gd name="T7" fmla="*/ 90 h 230"/>
                  <a:gd name="T8" fmla="*/ 92 w 185"/>
                  <a:gd name="T9" fmla="*/ 0 h 230"/>
                </a:gdLst>
                <a:ahLst/>
                <a:cxnLst>
                  <a:cxn ang="0">
                    <a:pos x="T0" y="T1"/>
                  </a:cxn>
                  <a:cxn ang="0">
                    <a:pos x="T2" y="T3"/>
                  </a:cxn>
                  <a:cxn ang="0">
                    <a:pos x="T4" y="T5"/>
                  </a:cxn>
                  <a:cxn ang="0">
                    <a:pos x="T6" y="T7"/>
                  </a:cxn>
                  <a:cxn ang="0">
                    <a:pos x="T8" y="T9"/>
                  </a:cxn>
                </a:cxnLst>
                <a:rect l="0" t="0" r="r" b="b"/>
                <a:pathLst>
                  <a:path w="185" h="230">
                    <a:moveTo>
                      <a:pt x="92" y="0"/>
                    </a:moveTo>
                    <a:cubicBezTo>
                      <a:pt x="144" y="0"/>
                      <a:pt x="185" y="40"/>
                      <a:pt x="185" y="90"/>
                    </a:cubicBezTo>
                    <a:cubicBezTo>
                      <a:pt x="185" y="137"/>
                      <a:pt x="151" y="230"/>
                      <a:pt x="92" y="230"/>
                    </a:cubicBezTo>
                    <a:cubicBezTo>
                      <a:pt x="34" y="230"/>
                      <a:pt x="0" y="137"/>
                      <a:pt x="0" y="90"/>
                    </a:cubicBezTo>
                    <a:cubicBezTo>
                      <a:pt x="0" y="40"/>
                      <a:pt x="41" y="0"/>
                      <a:pt x="92"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5" name="Freeform 38"/>
              <p:cNvSpPr>
                <a:spLocks/>
              </p:cNvSpPr>
              <p:nvPr/>
            </p:nvSpPr>
            <p:spPr bwMode="auto">
              <a:xfrm>
                <a:off x="3651251" y="1770063"/>
                <a:ext cx="223838" cy="250825"/>
              </a:xfrm>
              <a:custGeom>
                <a:avLst/>
                <a:gdLst>
                  <a:gd name="T0" fmla="*/ 291 w 329"/>
                  <a:gd name="T1" fmla="*/ 367 h 367"/>
                  <a:gd name="T2" fmla="*/ 19 w 329"/>
                  <a:gd name="T3" fmla="*/ 367 h 367"/>
                  <a:gd name="T4" fmla="*/ 0 w 329"/>
                  <a:gd name="T5" fmla="*/ 348 h 367"/>
                  <a:gd name="T6" fmla="*/ 64 w 329"/>
                  <a:gd name="T7" fmla="*/ 27 h 367"/>
                  <a:gd name="T8" fmla="*/ 68 w 329"/>
                  <a:gd name="T9" fmla="*/ 22 h 367"/>
                  <a:gd name="T10" fmla="*/ 109 w 329"/>
                  <a:gd name="T11" fmla="*/ 1 h 367"/>
                  <a:gd name="T12" fmla="*/ 114 w 329"/>
                  <a:gd name="T13" fmla="*/ 7 h 367"/>
                  <a:gd name="T14" fmla="*/ 102 w 329"/>
                  <a:gd name="T15" fmla="*/ 94 h 367"/>
                  <a:gd name="T16" fmla="*/ 125 w 329"/>
                  <a:gd name="T17" fmla="*/ 99 h 367"/>
                  <a:gd name="T18" fmla="*/ 136 w 329"/>
                  <a:gd name="T19" fmla="*/ 18 h 367"/>
                  <a:gd name="T20" fmla="*/ 171 w 329"/>
                  <a:gd name="T21" fmla="*/ 18 h 367"/>
                  <a:gd name="T22" fmla="*/ 147 w 329"/>
                  <a:gd name="T23" fmla="*/ 92 h 367"/>
                  <a:gd name="T24" fmla="*/ 169 w 329"/>
                  <a:gd name="T25" fmla="*/ 101 h 367"/>
                  <a:gd name="T26" fmla="*/ 200 w 329"/>
                  <a:gd name="T27" fmla="*/ 7 h 367"/>
                  <a:gd name="T28" fmla="*/ 206 w 329"/>
                  <a:gd name="T29" fmla="*/ 3 h 367"/>
                  <a:gd name="T30" fmla="*/ 284 w 329"/>
                  <a:gd name="T31" fmla="*/ 42 h 367"/>
                  <a:gd name="T32" fmla="*/ 319 w 329"/>
                  <a:gd name="T33" fmla="*/ 171 h 367"/>
                  <a:gd name="T34" fmla="*/ 328 w 329"/>
                  <a:gd name="T35" fmla="*/ 330 h 367"/>
                  <a:gd name="T36" fmla="*/ 291 w 329"/>
                  <a:gd name="T37"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 h="367">
                    <a:moveTo>
                      <a:pt x="291" y="367"/>
                    </a:moveTo>
                    <a:cubicBezTo>
                      <a:pt x="19" y="367"/>
                      <a:pt x="19" y="367"/>
                      <a:pt x="19" y="367"/>
                    </a:cubicBezTo>
                    <a:cubicBezTo>
                      <a:pt x="8" y="367"/>
                      <a:pt x="0" y="358"/>
                      <a:pt x="0" y="348"/>
                    </a:cubicBezTo>
                    <a:cubicBezTo>
                      <a:pt x="0" y="269"/>
                      <a:pt x="19" y="92"/>
                      <a:pt x="64" y="27"/>
                    </a:cubicBezTo>
                    <a:cubicBezTo>
                      <a:pt x="66" y="25"/>
                      <a:pt x="67" y="24"/>
                      <a:pt x="68" y="22"/>
                    </a:cubicBezTo>
                    <a:cubicBezTo>
                      <a:pt x="79" y="13"/>
                      <a:pt x="93" y="6"/>
                      <a:pt x="109" y="1"/>
                    </a:cubicBezTo>
                    <a:cubicBezTo>
                      <a:pt x="112" y="0"/>
                      <a:pt x="115" y="4"/>
                      <a:pt x="114" y="7"/>
                    </a:cubicBezTo>
                    <a:cubicBezTo>
                      <a:pt x="109" y="29"/>
                      <a:pt x="104" y="84"/>
                      <a:pt x="102" y="94"/>
                    </a:cubicBezTo>
                    <a:cubicBezTo>
                      <a:pt x="99" y="109"/>
                      <a:pt x="122" y="114"/>
                      <a:pt x="125" y="99"/>
                    </a:cubicBezTo>
                    <a:cubicBezTo>
                      <a:pt x="136" y="18"/>
                      <a:pt x="136" y="18"/>
                      <a:pt x="136" y="18"/>
                    </a:cubicBezTo>
                    <a:cubicBezTo>
                      <a:pt x="171" y="18"/>
                      <a:pt x="171" y="18"/>
                      <a:pt x="171" y="18"/>
                    </a:cubicBezTo>
                    <a:cubicBezTo>
                      <a:pt x="147" y="92"/>
                      <a:pt x="147" y="92"/>
                      <a:pt x="147" y="92"/>
                    </a:cubicBezTo>
                    <a:cubicBezTo>
                      <a:pt x="141" y="106"/>
                      <a:pt x="163" y="116"/>
                      <a:pt x="169" y="101"/>
                    </a:cubicBezTo>
                    <a:cubicBezTo>
                      <a:pt x="174" y="88"/>
                      <a:pt x="197" y="27"/>
                      <a:pt x="200" y="7"/>
                    </a:cubicBezTo>
                    <a:cubicBezTo>
                      <a:pt x="201" y="4"/>
                      <a:pt x="203" y="3"/>
                      <a:pt x="206" y="3"/>
                    </a:cubicBezTo>
                    <a:cubicBezTo>
                      <a:pt x="228" y="9"/>
                      <a:pt x="275" y="21"/>
                      <a:pt x="284" y="42"/>
                    </a:cubicBezTo>
                    <a:cubicBezTo>
                      <a:pt x="301" y="81"/>
                      <a:pt x="312" y="125"/>
                      <a:pt x="319" y="171"/>
                    </a:cubicBezTo>
                    <a:cubicBezTo>
                      <a:pt x="326" y="221"/>
                      <a:pt x="329" y="275"/>
                      <a:pt x="328" y="330"/>
                    </a:cubicBezTo>
                    <a:cubicBezTo>
                      <a:pt x="327" y="350"/>
                      <a:pt x="311" y="367"/>
                      <a:pt x="291" y="367"/>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16"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76281" y="2564903"/>
              <a:ext cx="1513372" cy="3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3"/>
          <p:cNvSpPr>
            <a:spLocks noGrp="1"/>
          </p:cNvSpPr>
          <p:nvPr>
            <p:ph type="body" sz="quarter" idx="10" hasCustomPrompt="1"/>
          </p:nvPr>
        </p:nvSpPr>
        <p:spPr>
          <a:xfrm>
            <a:off x="207558" y="1146815"/>
            <a:ext cx="10124036"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a:t>
            </a:r>
          </a:p>
        </p:txBody>
      </p:sp>
      <p:sp>
        <p:nvSpPr>
          <p:cNvPr id="20" name="Text Placeholder 3"/>
          <p:cNvSpPr>
            <a:spLocks noGrp="1"/>
          </p:cNvSpPr>
          <p:nvPr>
            <p:ph type="body" sz="quarter" idx="12"/>
          </p:nvPr>
        </p:nvSpPr>
        <p:spPr>
          <a:xfrm>
            <a:off x="214782" y="1566246"/>
            <a:ext cx="10116812"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771487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ctivity- Demo">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Demo</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p:cNvSpPr>
            <a:spLocks noGrp="1"/>
          </p:cNvSpPr>
          <p:nvPr>
            <p:ph type="body" sz="quarter" idx="10" hasCustomPrompt="1"/>
          </p:nvPr>
        </p:nvSpPr>
        <p:spPr>
          <a:xfrm>
            <a:off x="207559" y="1146815"/>
            <a:ext cx="10407870"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22" name="Text Placeholder 3"/>
          <p:cNvSpPr>
            <a:spLocks noGrp="1"/>
          </p:cNvSpPr>
          <p:nvPr>
            <p:ph type="body" sz="quarter" idx="12"/>
          </p:nvPr>
        </p:nvSpPr>
        <p:spPr>
          <a:xfrm>
            <a:off x="214781" y="1566246"/>
            <a:ext cx="1040064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grpSp>
        <p:nvGrpSpPr>
          <p:cNvPr id="23" name="Group 22"/>
          <p:cNvGrpSpPr/>
          <p:nvPr userDrawn="1"/>
        </p:nvGrpSpPr>
        <p:grpSpPr>
          <a:xfrm>
            <a:off x="10744065" y="1601899"/>
            <a:ext cx="1430519" cy="1205721"/>
            <a:chOff x="7484075" y="1752595"/>
            <a:chExt cx="1430519" cy="1205721"/>
          </a:xfrm>
        </p:grpSpPr>
        <p:pic>
          <p:nvPicPr>
            <p:cNvPr id="24"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84075" y="2700058"/>
              <a:ext cx="1106063" cy="25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p:nvPr userDrawn="1"/>
          </p:nvGrpSpPr>
          <p:grpSpPr>
            <a:xfrm>
              <a:off x="7602161" y="1752595"/>
              <a:ext cx="1312433" cy="875426"/>
              <a:chOff x="1914861" y="3040471"/>
              <a:chExt cx="1172372" cy="782002"/>
            </a:xfrm>
          </p:grpSpPr>
          <p:sp>
            <p:nvSpPr>
              <p:cNvPr id="26" name="Oval 25"/>
              <p:cNvSpPr/>
              <p:nvPr userDrawn="1"/>
            </p:nvSpPr>
            <p:spPr>
              <a:xfrm>
                <a:off x="1914861" y="3040471"/>
                <a:ext cx="777059" cy="777059"/>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7" name="Oval 26"/>
              <p:cNvSpPr/>
              <p:nvPr userDrawn="1"/>
            </p:nvSpPr>
            <p:spPr>
              <a:xfrm>
                <a:off x="2029769" y="3155379"/>
                <a:ext cx="547243" cy="547243"/>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8" name="Oval 27"/>
              <p:cNvSpPr/>
              <p:nvPr userDrawn="1"/>
            </p:nvSpPr>
            <p:spPr>
              <a:xfrm>
                <a:off x="2139169" y="3263901"/>
                <a:ext cx="330198" cy="330198"/>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9" name="Right Arrow 28"/>
              <p:cNvSpPr/>
              <p:nvPr userDrawn="1"/>
            </p:nvSpPr>
            <p:spPr>
              <a:xfrm rot="12613136">
                <a:off x="2231300" y="3397519"/>
                <a:ext cx="855933" cy="424954"/>
              </a:xfrm>
              <a:prstGeom prst="rightArrow">
                <a:avLst>
                  <a:gd name="adj1" fmla="val 34943"/>
                  <a:gd name="adj2" fmla="val 107979"/>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6291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ercise/Assignmen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Exercise/Assignment</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7" name="Group 6"/>
          <p:cNvGrpSpPr/>
          <p:nvPr userDrawn="1"/>
        </p:nvGrpSpPr>
        <p:grpSpPr>
          <a:xfrm>
            <a:off x="10707164" y="1539565"/>
            <a:ext cx="1487994" cy="1601886"/>
            <a:chOff x="7361848" y="1347285"/>
            <a:chExt cx="1766872" cy="1601886"/>
          </a:xfrm>
        </p:grpSpPr>
        <p:grpSp>
          <p:nvGrpSpPr>
            <p:cNvPr id="8" name="Group 7"/>
            <p:cNvGrpSpPr/>
            <p:nvPr/>
          </p:nvGrpSpPr>
          <p:grpSpPr>
            <a:xfrm>
              <a:off x="7594601" y="1347285"/>
              <a:ext cx="1282700" cy="1264034"/>
              <a:chOff x="2224088" y="1429631"/>
              <a:chExt cx="763587" cy="752475"/>
            </a:xfrm>
          </p:grpSpPr>
          <p:sp>
            <p:nvSpPr>
              <p:cNvPr id="10" name="Freeform 12"/>
              <p:cNvSpPr>
                <a:spLocks/>
              </p:cNvSpPr>
              <p:nvPr/>
            </p:nvSpPr>
            <p:spPr bwMode="auto">
              <a:xfrm>
                <a:off x="2508250" y="1702681"/>
                <a:ext cx="206375" cy="206375"/>
              </a:xfrm>
              <a:custGeom>
                <a:avLst/>
                <a:gdLst>
                  <a:gd name="T0" fmla="*/ 10 w 130"/>
                  <a:gd name="T1" fmla="*/ 130 h 130"/>
                  <a:gd name="T2" fmla="*/ 28 w 130"/>
                  <a:gd name="T3" fmla="*/ 112 h 130"/>
                  <a:gd name="T4" fmla="*/ 130 w 130"/>
                  <a:gd name="T5" fmla="*/ 84 h 130"/>
                  <a:gd name="T6" fmla="*/ 45 w 130"/>
                  <a:gd name="T7" fmla="*/ 0 h 130"/>
                  <a:gd name="T8" fmla="*/ 17 w 130"/>
                  <a:gd name="T9" fmla="*/ 102 h 130"/>
                  <a:gd name="T10" fmla="*/ 0 w 130"/>
                  <a:gd name="T11" fmla="*/ 119 h 130"/>
                  <a:gd name="T12" fmla="*/ 10 w 130"/>
                  <a:gd name="T13" fmla="*/ 130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10" y="130"/>
                    </a:moveTo>
                    <a:lnTo>
                      <a:pt x="28" y="112"/>
                    </a:lnTo>
                    <a:lnTo>
                      <a:pt x="130" y="84"/>
                    </a:lnTo>
                    <a:lnTo>
                      <a:pt x="45" y="0"/>
                    </a:lnTo>
                    <a:lnTo>
                      <a:pt x="17" y="102"/>
                    </a:lnTo>
                    <a:lnTo>
                      <a:pt x="0" y="119"/>
                    </a:lnTo>
                    <a:lnTo>
                      <a:pt x="10" y="13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13"/>
              <p:cNvSpPr>
                <a:spLocks/>
              </p:cNvSpPr>
              <p:nvPr/>
            </p:nvSpPr>
            <p:spPr bwMode="auto">
              <a:xfrm>
                <a:off x="2224088" y="1456618"/>
                <a:ext cx="617538" cy="725488"/>
              </a:xfrm>
              <a:custGeom>
                <a:avLst/>
                <a:gdLst>
                  <a:gd name="T0" fmla="*/ 198 w 222"/>
                  <a:gd name="T1" fmla="*/ 236 h 260"/>
                  <a:gd name="T2" fmla="*/ 157 w 222"/>
                  <a:gd name="T3" fmla="*/ 236 h 260"/>
                  <a:gd name="T4" fmla="*/ 86 w 222"/>
                  <a:gd name="T5" fmla="*/ 236 h 260"/>
                  <a:gd name="T6" fmla="*/ 70 w 222"/>
                  <a:gd name="T7" fmla="*/ 179 h 260"/>
                  <a:gd name="T8" fmla="*/ 24 w 222"/>
                  <a:gd name="T9" fmla="*/ 182 h 260"/>
                  <a:gd name="T10" fmla="*/ 24 w 222"/>
                  <a:gd name="T11" fmla="*/ 66 h 260"/>
                  <a:gd name="T12" fmla="*/ 24 w 222"/>
                  <a:gd name="T13" fmla="*/ 24 h 260"/>
                  <a:gd name="T14" fmla="*/ 182 w 222"/>
                  <a:gd name="T15" fmla="*/ 24 h 260"/>
                  <a:gd name="T16" fmla="*/ 214 w 222"/>
                  <a:gd name="T17" fmla="*/ 0 h 260"/>
                  <a:gd name="T18" fmla="*/ 0 w 222"/>
                  <a:gd name="T19" fmla="*/ 0 h 260"/>
                  <a:gd name="T20" fmla="*/ 0 w 222"/>
                  <a:gd name="T21" fmla="*/ 66 h 260"/>
                  <a:gd name="T22" fmla="*/ 0 w 222"/>
                  <a:gd name="T23" fmla="*/ 195 h 260"/>
                  <a:gd name="T24" fmla="*/ 0 w 222"/>
                  <a:gd name="T25" fmla="*/ 196 h 260"/>
                  <a:gd name="T26" fmla="*/ 20 w 222"/>
                  <a:gd name="T27" fmla="*/ 242 h 260"/>
                  <a:gd name="T28" fmla="*/ 64 w 222"/>
                  <a:gd name="T29" fmla="*/ 260 h 260"/>
                  <a:gd name="T30" fmla="*/ 64 w 222"/>
                  <a:gd name="T31" fmla="*/ 260 h 260"/>
                  <a:gd name="T32" fmla="*/ 66 w 222"/>
                  <a:gd name="T33" fmla="*/ 260 h 260"/>
                  <a:gd name="T34" fmla="*/ 66 w 222"/>
                  <a:gd name="T35" fmla="*/ 260 h 260"/>
                  <a:gd name="T36" fmla="*/ 157 w 222"/>
                  <a:gd name="T37" fmla="*/ 260 h 260"/>
                  <a:gd name="T38" fmla="*/ 222 w 222"/>
                  <a:gd name="T39" fmla="*/ 260 h 260"/>
                  <a:gd name="T40" fmla="*/ 222 w 222"/>
                  <a:gd name="T41" fmla="*/ 105 h 260"/>
                  <a:gd name="T42" fmla="*/ 198 w 222"/>
                  <a:gd name="T43" fmla="*/ 137 h 260"/>
                  <a:gd name="T44" fmla="*/ 198 w 222"/>
                  <a:gd name="T45" fmla="*/ 23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60">
                    <a:moveTo>
                      <a:pt x="198" y="236"/>
                    </a:moveTo>
                    <a:cubicBezTo>
                      <a:pt x="157" y="236"/>
                      <a:pt x="157" y="236"/>
                      <a:pt x="157" y="236"/>
                    </a:cubicBezTo>
                    <a:cubicBezTo>
                      <a:pt x="86" y="236"/>
                      <a:pt x="86" y="236"/>
                      <a:pt x="86" y="236"/>
                    </a:cubicBezTo>
                    <a:cubicBezTo>
                      <a:pt x="77" y="228"/>
                      <a:pt x="69" y="212"/>
                      <a:pt x="70" y="179"/>
                    </a:cubicBezTo>
                    <a:cubicBezTo>
                      <a:pt x="51" y="186"/>
                      <a:pt x="33" y="184"/>
                      <a:pt x="24" y="182"/>
                    </a:cubicBezTo>
                    <a:cubicBezTo>
                      <a:pt x="24" y="66"/>
                      <a:pt x="24" y="66"/>
                      <a:pt x="24" y="66"/>
                    </a:cubicBezTo>
                    <a:cubicBezTo>
                      <a:pt x="24" y="24"/>
                      <a:pt x="24" y="24"/>
                      <a:pt x="24" y="24"/>
                    </a:cubicBezTo>
                    <a:cubicBezTo>
                      <a:pt x="182" y="24"/>
                      <a:pt x="182" y="24"/>
                      <a:pt x="182" y="24"/>
                    </a:cubicBezTo>
                    <a:cubicBezTo>
                      <a:pt x="214" y="0"/>
                      <a:pt x="214" y="0"/>
                      <a:pt x="214" y="0"/>
                    </a:cubicBezTo>
                    <a:cubicBezTo>
                      <a:pt x="0" y="0"/>
                      <a:pt x="0" y="0"/>
                      <a:pt x="0" y="0"/>
                    </a:cubicBezTo>
                    <a:cubicBezTo>
                      <a:pt x="0" y="66"/>
                      <a:pt x="0" y="66"/>
                      <a:pt x="0" y="66"/>
                    </a:cubicBezTo>
                    <a:cubicBezTo>
                      <a:pt x="0" y="195"/>
                      <a:pt x="0" y="195"/>
                      <a:pt x="0" y="195"/>
                    </a:cubicBezTo>
                    <a:cubicBezTo>
                      <a:pt x="0" y="196"/>
                      <a:pt x="0" y="196"/>
                      <a:pt x="0" y="196"/>
                    </a:cubicBezTo>
                    <a:cubicBezTo>
                      <a:pt x="0" y="213"/>
                      <a:pt x="7" y="229"/>
                      <a:pt x="20" y="242"/>
                    </a:cubicBezTo>
                    <a:cubicBezTo>
                      <a:pt x="32" y="253"/>
                      <a:pt x="48" y="260"/>
                      <a:pt x="64" y="260"/>
                    </a:cubicBezTo>
                    <a:cubicBezTo>
                      <a:pt x="64" y="260"/>
                      <a:pt x="64" y="260"/>
                      <a:pt x="64" y="260"/>
                    </a:cubicBezTo>
                    <a:cubicBezTo>
                      <a:pt x="66" y="260"/>
                      <a:pt x="66" y="260"/>
                      <a:pt x="66" y="260"/>
                    </a:cubicBezTo>
                    <a:cubicBezTo>
                      <a:pt x="66" y="260"/>
                      <a:pt x="66" y="260"/>
                      <a:pt x="66" y="260"/>
                    </a:cubicBezTo>
                    <a:cubicBezTo>
                      <a:pt x="157" y="260"/>
                      <a:pt x="157" y="260"/>
                      <a:pt x="157" y="260"/>
                    </a:cubicBezTo>
                    <a:cubicBezTo>
                      <a:pt x="222" y="260"/>
                      <a:pt x="222" y="260"/>
                      <a:pt x="222" y="260"/>
                    </a:cubicBezTo>
                    <a:cubicBezTo>
                      <a:pt x="222" y="105"/>
                      <a:pt x="222" y="105"/>
                      <a:pt x="222" y="105"/>
                    </a:cubicBezTo>
                    <a:cubicBezTo>
                      <a:pt x="198" y="137"/>
                      <a:pt x="198" y="137"/>
                      <a:pt x="198" y="137"/>
                    </a:cubicBezTo>
                    <a:lnTo>
                      <a:pt x="198" y="236"/>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14"/>
              <p:cNvSpPr>
                <a:spLocks/>
              </p:cNvSpPr>
              <p:nvPr/>
            </p:nvSpPr>
            <p:spPr bwMode="auto">
              <a:xfrm>
                <a:off x="2895600" y="1429631"/>
                <a:ext cx="92075" cy="92075"/>
              </a:xfrm>
              <a:custGeom>
                <a:avLst/>
                <a:gdLst>
                  <a:gd name="T0" fmla="*/ 25 w 33"/>
                  <a:gd name="T1" fmla="*/ 8 h 33"/>
                  <a:gd name="T2" fmla="*/ 0 w 33"/>
                  <a:gd name="T3" fmla="*/ 4 h 33"/>
                  <a:gd name="T4" fmla="*/ 29 w 33"/>
                  <a:gd name="T5" fmla="*/ 33 h 33"/>
                  <a:gd name="T6" fmla="*/ 25 w 33"/>
                  <a:gd name="T7" fmla="*/ 8 h 33"/>
                </a:gdLst>
                <a:ahLst/>
                <a:cxnLst>
                  <a:cxn ang="0">
                    <a:pos x="T0" y="T1"/>
                  </a:cxn>
                  <a:cxn ang="0">
                    <a:pos x="T2" y="T3"/>
                  </a:cxn>
                  <a:cxn ang="0">
                    <a:pos x="T4" y="T5"/>
                  </a:cxn>
                  <a:cxn ang="0">
                    <a:pos x="T6" y="T7"/>
                  </a:cxn>
                </a:cxnLst>
                <a:rect l="0" t="0" r="r" b="b"/>
                <a:pathLst>
                  <a:path w="33" h="33">
                    <a:moveTo>
                      <a:pt x="25" y="8"/>
                    </a:moveTo>
                    <a:cubicBezTo>
                      <a:pt x="19" y="2"/>
                      <a:pt x="9" y="0"/>
                      <a:pt x="0" y="4"/>
                    </a:cubicBezTo>
                    <a:cubicBezTo>
                      <a:pt x="29" y="33"/>
                      <a:pt x="29" y="33"/>
                      <a:pt x="29" y="33"/>
                    </a:cubicBezTo>
                    <a:cubicBezTo>
                      <a:pt x="33" y="24"/>
                      <a:pt x="31" y="14"/>
                      <a:pt x="25" y="8"/>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3" name="Freeform 15"/>
              <p:cNvSpPr>
                <a:spLocks/>
              </p:cNvSpPr>
              <p:nvPr/>
            </p:nvSpPr>
            <p:spPr bwMode="auto">
              <a:xfrm>
                <a:off x="2597150" y="1459793"/>
                <a:ext cx="358775" cy="358775"/>
              </a:xfrm>
              <a:custGeom>
                <a:avLst/>
                <a:gdLst>
                  <a:gd name="T0" fmla="*/ 0 w 226"/>
                  <a:gd name="T1" fmla="*/ 133 h 226"/>
                  <a:gd name="T2" fmla="*/ 93 w 226"/>
                  <a:gd name="T3" fmla="*/ 226 h 226"/>
                  <a:gd name="T4" fmla="*/ 226 w 226"/>
                  <a:gd name="T5" fmla="*/ 56 h 226"/>
                  <a:gd name="T6" fmla="*/ 170 w 226"/>
                  <a:gd name="T7" fmla="*/ 0 h 226"/>
                  <a:gd name="T8" fmla="*/ 0 w 226"/>
                  <a:gd name="T9" fmla="*/ 133 h 226"/>
                </a:gdLst>
                <a:ahLst/>
                <a:cxnLst>
                  <a:cxn ang="0">
                    <a:pos x="T0" y="T1"/>
                  </a:cxn>
                  <a:cxn ang="0">
                    <a:pos x="T2" y="T3"/>
                  </a:cxn>
                  <a:cxn ang="0">
                    <a:pos x="T4" y="T5"/>
                  </a:cxn>
                  <a:cxn ang="0">
                    <a:pos x="T6" y="T7"/>
                  </a:cxn>
                  <a:cxn ang="0">
                    <a:pos x="T8" y="T9"/>
                  </a:cxn>
                </a:cxnLst>
                <a:rect l="0" t="0" r="r" b="b"/>
                <a:pathLst>
                  <a:path w="226" h="226">
                    <a:moveTo>
                      <a:pt x="0" y="133"/>
                    </a:moveTo>
                    <a:lnTo>
                      <a:pt x="93" y="226"/>
                    </a:lnTo>
                    <a:lnTo>
                      <a:pt x="226" y="56"/>
                    </a:lnTo>
                    <a:lnTo>
                      <a:pt x="170" y="0"/>
                    </a:lnTo>
                    <a:lnTo>
                      <a:pt x="0" y="133"/>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1848" y="2732145"/>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Straight Connector 13"/>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3"/>
          <p:cNvSpPr>
            <a:spLocks noGrp="1"/>
          </p:cNvSpPr>
          <p:nvPr>
            <p:ph type="body" sz="quarter" idx="10" hasCustomPrompt="1"/>
          </p:nvPr>
        </p:nvSpPr>
        <p:spPr>
          <a:xfrm>
            <a:off x="207557" y="1146815"/>
            <a:ext cx="10499607"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17" name="Text Placeholder 3"/>
          <p:cNvSpPr>
            <a:spLocks noGrp="1"/>
          </p:cNvSpPr>
          <p:nvPr>
            <p:ph type="body" sz="quarter" idx="12"/>
          </p:nvPr>
        </p:nvSpPr>
        <p:spPr>
          <a:xfrm>
            <a:off x="214781" y="1566246"/>
            <a:ext cx="10492384"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6"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45130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Study">
    <p:spTree>
      <p:nvGrpSpPr>
        <p:cNvPr id="1" name=""/>
        <p:cNvGrpSpPr/>
        <p:nvPr/>
      </p:nvGrpSpPr>
      <p:grpSpPr>
        <a:xfrm>
          <a:off x="0" y="0"/>
          <a:ext cx="0" cy="0"/>
          <a:chOff x="0" y="0"/>
          <a:chExt cx="0" cy="0"/>
        </a:xfrm>
      </p:grpSpPr>
      <p:pic>
        <p:nvPicPr>
          <p:cNvPr id="8"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51917" y="3126889"/>
            <a:ext cx="2038707" cy="18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544383" y="1544469"/>
            <a:ext cx="1232525" cy="1413916"/>
          </a:xfrm>
          <a:prstGeom prst="rect">
            <a:avLst/>
          </a:prstGeom>
        </p:spPr>
      </p:pic>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Case Study</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 name="Straight Connector 8"/>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8" y="1146815"/>
            <a:ext cx="10181041"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4" name="Text Placeholder 3"/>
          <p:cNvSpPr>
            <a:spLocks noGrp="1"/>
          </p:cNvSpPr>
          <p:nvPr>
            <p:ph type="body" sz="quarter" idx="12"/>
          </p:nvPr>
        </p:nvSpPr>
        <p:spPr>
          <a:xfrm>
            <a:off x="214782" y="1566246"/>
            <a:ext cx="1017381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0124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pSp>
        <p:nvGrpSpPr>
          <p:cNvPr id="17" name="Group 16"/>
          <p:cNvGrpSpPr/>
          <p:nvPr userDrawn="1"/>
        </p:nvGrpSpPr>
        <p:grpSpPr>
          <a:xfrm>
            <a:off x="571" y="428"/>
            <a:ext cx="12191430" cy="6857143"/>
            <a:chOff x="571" y="428"/>
            <a:chExt cx="12191430" cy="6857143"/>
          </a:xfrm>
        </p:grpSpPr>
        <p:pic>
          <p:nvPicPr>
            <p:cNvPr id="13" name="Picture 12"/>
            <p:cNvPicPr>
              <a:picLocks noChangeAspect="1"/>
            </p:cNvPicPr>
            <p:nvPr userDrawn="1"/>
          </p:nvPicPr>
          <p:blipFill>
            <a:blip r:embed="rId2"/>
            <a:stretch>
              <a:fillRect/>
            </a:stretch>
          </p:blipFill>
          <p:spPr>
            <a:xfrm>
              <a:off x="9147089" y="28146"/>
              <a:ext cx="3044912" cy="68294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grpSp>
      <p:sp>
        <p:nvSpPr>
          <p:cNvPr id="4" name="Rectangle 3"/>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948602199"/>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grpSp>
        <p:nvGrpSpPr>
          <p:cNvPr id="3" name="Group 2"/>
          <p:cNvGrpSpPr/>
          <p:nvPr userDrawn="1"/>
        </p:nvGrpSpPr>
        <p:grpSpPr>
          <a:xfrm>
            <a:off x="10546493" y="1533215"/>
            <a:ext cx="1503399" cy="1580154"/>
            <a:chOff x="7248184" y="1291791"/>
            <a:chExt cx="1795371" cy="1580154"/>
          </a:xfrm>
        </p:grpSpPr>
        <p:grpSp>
          <p:nvGrpSpPr>
            <p:cNvPr id="4" name="Group 3"/>
            <p:cNvGrpSpPr/>
            <p:nvPr/>
          </p:nvGrpSpPr>
          <p:grpSpPr>
            <a:xfrm>
              <a:off x="7439745" y="1291791"/>
              <a:ext cx="1286310" cy="1286310"/>
              <a:chOff x="1256798" y="5242956"/>
              <a:chExt cx="557835" cy="557835"/>
            </a:xfrm>
          </p:grpSpPr>
          <p:sp>
            <p:nvSpPr>
              <p:cNvPr id="6" name="Freeform 96"/>
              <p:cNvSpPr>
                <a:spLocks noEditPoints="1"/>
              </p:cNvSpPr>
              <p:nvPr/>
            </p:nvSpPr>
            <p:spPr bwMode="auto">
              <a:xfrm>
                <a:off x="1454976" y="5242956"/>
                <a:ext cx="359657" cy="557835"/>
              </a:xfrm>
              <a:custGeom>
                <a:avLst/>
                <a:gdLst>
                  <a:gd name="T0" fmla="*/ 220 w 258"/>
                  <a:gd name="T1" fmla="*/ 298 h 400"/>
                  <a:gd name="T2" fmla="*/ 258 w 258"/>
                  <a:gd name="T3" fmla="*/ 298 h 400"/>
                  <a:gd name="T4" fmla="*/ 258 w 258"/>
                  <a:gd name="T5" fmla="*/ 260 h 400"/>
                  <a:gd name="T6" fmla="*/ 220 w 258"/>
                  <a:gd name="T7" fmla="*/ 260 h 400"/>
                  <a:gd name="T8" fmla="*/ 220 w 258"/>
                  <a:gd name="T9" fmla="*/ 298 h 400"/>
                  <a:gd name="T10" fmla="*/ 258 w 258"/>
                  <a:gd name="T11" fmla="*/ 58 h 400"/>
                  <a:gd name="T12" fmla="*/ 258 w 258"/>
                  <a:gd name="T13" fmla="*/ 34 h 400"/>
                  <a:gd name="T14" fmla="*/ 223 w 258"/>
                  <a:gd name="T15" fmla="*/ 0 h 400"/>
                  <a:gd name="T16" fmla="*/ 0 w 258"/>
                  <a:gd name="T17" fmla="*/ 0 h 400"/>
                  <a:gd name="T18" fmla="*/ 0 w 258"/>
                  <a:gd name="T19" fmla="*/ 400 h 400"/>
                  <a:gd name="T20" fmla="*/ 208 w 258"/>
                  <a:gd name="T21" fmla="*/ 400 h 400"/>
                  <a:gd name="T22" fmla="*/ 208 w 258"/>
                  <a:gd name="T23" fmla="*/ 234 h 400"/>
                  <a:gd name="T24" fmla="*/ 208 w 258"/>
                  <a:gd name="T25" fmla="*/ 234 h 400"/>
                  <a:gd name="T26" fmla="*/ 249 w 258"/>
                  <a:gd name="T27" fmla="*/ 195 h 400"/>
                  <a:gd name="T28" fmla="*/ 258 w 258"/>
                  <a:gd name="T29" fmla="*/ 195 h 400"/>
                  <a:gd name="T30" fmla="*/ 258 w 258"/>
                  <a:gd name="T31" fmla="*/ 58 h 400"/>
                  <a:gd name="T32" fmla="*/ 220 w 258"/>
                  <a:gd name="T33" fmla="*/ 236 h 400"/>
                  <a:gd name="T34" fmla="*/ 220 w 258"/>
                  <a:gd name="T35" fmla="*/ 246 h 400"/>
                  <a:gd name="T36" fmla="*/ 220 w 258"/>
                  <a:gd name="T37" fmla="*/ 246 h 400"/>
                  <a:gd name="T38" fmla="*/ 220 w 258"/>
                  <a:gd name="T39" fmla="*/ 248 h 400"/>
                  <a:gd name="T40" fmla="*/ 258 w 258"/>
                  <a:gd name="T41" fmla="*/ 248 h 400"/>
                  <a:gd name="T42" fmla="*/ 258 w 258"/>
                  <a:gd name="T43" fmla="*/ 207 h 400"/>
                  <a:gd name="T44" fmla="*/ 249 w 258"/>
                  <a:gd name="T45" fmla="*/ 207 h 400"/>
                  <a:gd name="T46" fmla="*/ 220 w 258"/>
                  <a:gd name="T47" fmla="*/ 236 h 400"/>
                  <a:gd name="T48" fmla="*/ 220 w 258"/>
                  <a:gd name="T49" fmla="*/ 348 h 400"/>
                  <a:gd name="T50" fmla="*/ 258 w 258"/>
                  <a:gd name="T51" fmla="*/ 348 h 400"/>
                  <a:gd name="T52" fmla="*/ 258 w 258"/>
                  <a:gd name="T53" fmla="*/ 310 h 400"/>
                  <a:gd name="T54" fmla="*/ 220 w 258"/>
                  <a:gd name="T55" fmla="*/ 310 h 400"/>
                  <a:gd name="T56" fmla="*/ 220 w 258"/>
                  <a:gd name="T57" fmla="*/ 348 h 400"/>
                  <a:gd name="T58" fmla="*/ 220 w 258"/>
                  <a:gd name="T59" fmla="*/ 400 h 400"/>
                  <a:gd name="T60" fmla="*/ 223 w 258"/>
                  <a:gd name="T61" fmla="*/ 400 h 400"/>
                  <a:gd name="T62" fmla="*/ 258 w 258"/>
                  <a:gd name="T63" fmla="*/ 365 h 400"/>
                  <a:gd name="T64" fmla="*/ 258 w 258"/>
                  <a:gd name="T65" fmla="*/ 361 h 400"/>
                  <a:gd name="T66" fmla="*/ 258 w 258"/>
                  <a:gd name="T67" fmla="*/ 361 h 400"/>
                  <a:gd name="T68" fmla="*/ 258 w 258"/>
                  <a:gd name="T69" fmla="*/ 360 h 400"/>
                  <a:gd name="T70" fmla="*/ 220 w 258"/>
                  <a:gd name="T71" fmla="*/ 360 h 400"/>
                  <a:gd name="T72" fmla="*/ 220 w 258"/>
                  <a:gd name="T73"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8" h="400">
                    <a:moveTo>
                      <a:pt x="220" y="298"/>
                    </a:moveTo>
                    <a:cubicBezTo>
                      <a:pt x="258" y="298"/>
                      <a:pt x="258" y="298"/>
                      <a:pt x="258" y="298"/>
                    </a:cubicBezTo>
                    <a:cubicBezTo>
                      <a:pt x="258" y="260"/>
                      <a:pt x="258" y="260"/>
                      <a:pt x="258" y="260"/>
                    </a:cubicBezTo>
                    <a:cubicBezTo>
                      <a:pt x="220" y="260"/>
                      <a:pt x="220" y="260"/>
                      <a:pt x="220" y="260"/>
                    </a:cubicBezTo>
                    <a:lnTo>
                      <a:pt x="220" y="298"/>
                    </a:lnTo>
                    <a:close/>
                    <a:moveTo>
                      <a:pt x="258" y="58"/>
                    </a:moveTo>
                    <a:cubicBezTo>
                      <a:pt x="258" y="34"/>
                      <a:pt x="258" y="34"/>
                      <a:pt x="258" y="34"/>
                    </a:cubicBezTo>
                    <a:cubicBezTo>
                      <a:pt x="258" y="15"/>
                      <a:pt x="242" y="0"/>
                      <a:pt x="223" y="0"/>
                    </a:cubicBezTo>
                    <a:cubicBezTo>
                      <a:pt x="0" y="0"/>
                      <a:pt x="0" y="0"/>
                      <a:pt x="0" y="0"/>
                    </a:cubicBezTo>
                    <a:cubicBezTo>
                      <a:pt x="0" y="400"/>
                      <a:pt x="0" y="400"/>
                      <a:pt x="0" y="400"/>
                    </a:cubicBezTo>
                    <a:cubicBezTo>
                      <a:pt x="208" y="400"/>
                      <a:pt x="208" y="400"/>
                      <a:pt x="208" y="400"/>
                    </a:cubicBezTo>
                    <a:cubicBezTo>
                      <a:pt x="208" y="234"/>
                      <a:pt x="208" y="234"/>
                      <a:pt x="208" y="234"/>
                    </a:cubicBezTo>
                    <a:cubicBezTo>
                      <a:pt x="208" y="234"/>
                      <a:pt x="208" y="234"/>
                      <a:pt x="208" y="234"/>
                    </a:cubicBezTo>
                    <a:cubicBezTo>
                      <a:pt x="209" y="213"/>
                      <a:pt x="227" y="195"/>
                      <a:pt x="249" y="195"/>
                    </a:cubicBezTo>
                    <a:cubicBezTo>
                      <a:pt x="258" y="195"/>
                      <a:pt x="258" y="195"/>
                      <a:pt x="258" y="195"/>
                    </a:cubicBezTo>
                    <a:cubicBezTo>
                      <a:pt x="258" y="58"/>
                      <a:pt x="258" y="58"/>
                      <a:pt x="258" y="58"/>
                    </a:cubicBezTo>
                    <a:close/>
                    <a:moveTo>
                      <a:pt x="220" y="236"/>
                    </a:moveTo>
                    <a:cubicBezTo>
                      <a:pt x="220" y="246"/>
                      <a:pt x="220" y="246"/>
                      <a:pt x="220" y="246"/>
                    </a:cubicBezTo>
                    <a:cubicBezTo>
                      <a:pt x="220" y="246"/>
                      <a:pt x="220" y="246"/>
                      <a:pt x="220" y="246"/>
                    </a:cubicBezTo>
                    <a:cubicBezTo>
                      <a:pt x="220" y="248"/>
                      <a:pt x="220" y="248"/>
                      <a:pt x="220" y="248"/>
                    </a:cubicBezTo>
                    <a:cubicBezTo>
                      <a:pt x="258" y="248"/>
                      <a:pt x="258" y="248"/>
                      <a:pt x="258" y="248"/>
                    </a:cubicBezTo>
                    <a:cubicBezTo>
                      <a:pt x="258" y="207"/>
                      <a:pt x="258" y="207"/>
                      <a:pt x="258" y="207"/>
                    </a:cubicBezTo>
                    <a:cubicBezTo>
                      <a:pt x="249" y="207"/>
                      <a:pt x="249" y="207"/>
                      <a:pt x="249" y="207"/>
                    </a:cubicBezTo>
                    <a:cubicBezTo>
                      <a:pt x="233" y="207"/>
                      <a:pt x="220" y="220"/>
                      <a:pt x="220" y="236"/>
                    </a:cubicBezTo>
                    <a:close/>
                    <a:moveTo>
                      <a:pt x="220" y="348"/>
                    </a:moveTo>
                    <a:cubicBezTo>
                      <a:pt x="258" y="348"/>
                      <a:pt x="258" y="348"/>
                      <a:pt x="258" y="348"/>
                    </a:cubicBezTo>
                    <a:cubicBezTo>
                      <a:pt x="258" y="310"/>
                      <a:pt x="258" y="310"/>
                      <a:pt x="258" y="310"/>
                    </a:cubicBezTo>
                    <a:cubicBezTo>
                      <a:pt x="220" y="310"/>
                      <a:pt x="220" y="310"/>
                      <a:pt x="220" y="310"/>
                    </a:cubicBezTo>
                    <a:lnTo>
                      <a:pt x="220" y="348"/>
                    </a:lnTo>
                    <a:close/>
                    <a:moveTo>
                      <a:pt x="220" y="400"/>
                    </a:moveTo>
                    <a:cubicBezTo>
                      <a:pt x="223" y="400"/>
                      <a:pt x="223" y="400"/>
                      <a:pt x="223" y="400"/>
                    </a:cubicBezTo>
                    <a:cubicBezTo>
                      <a:pt x="242" y="400"/>
                      <a:pt x="258" y="384"/>
                      <a:pt x="258" y="365"/>
                    </a:cubicBezTo>
                    <a:cubicBezTo>
                      <a:pt x="258" y="361"/>
                      <a:pt x="258" y="361"/>
                      <a:pt x="258" y="361"/>
                    </a:cubicBezTo>
                    <a:cubicBezTo>
                      <a:pt x="258" y="361"/>
                      <a:pt x="258" y="361"/>
                      <a:pt x="258" y="361"/>
                    </a:cubicBezTo>
                    <a:cubicBezTo>
                      <a:pt x="258" y="360"/>
                      <a:pt x="258" y="360"/>
                      <a:pt x="258" y="360"/>
                    </a:cubicBezTo>
                    <a:cubicBezTo>
                      <a:pt x="220" y="360"/>
                      <a:pt x="220" y="360"/>
                      <a:pt x="220" y="360"/>
                    </a:cubicBezTo>
                    <a:lnTo>
                      <a:pt x="220" y="400"/>
                    </a:ln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7" name="Freeform 97"/>
              <p:cNvSpPr>
                <a:spLocks/>
              </p:cNvSpPr>
              <p:nvPr/>
            </p:nvSpPr>
            <p:spPr bwMode="auto">
              <a:xfrm>
                <a:off x="1302060" y="5242956"/>
                <a:ext cx="132119" cy="557835"/>
              </a:xfrm>
              <a:custGeom>
                <a:avLst/>
                <a:gdLst>
                  <a:gd name="T0" fmla="*/ 0 w 94"/>
                  <a:gd name="T1" fmla="*/ 34 h 400"/>
                  <a:gd name="T2" fmla="*/ 0 w 94"/>
                  <a:gd name="T3" fmla="*/ 77 h 400"/>
                  <a:gd name="T4" fmla="*/ 19 w 94"/>
                  <a:gd name="T5" fmla="*/ 77 h 400"/>
                  <a:gd name="T6" fmla="*/ 44 w 94"/>
                  <a:gd name="T7" fmla="*/ 66 h 400"/>
                  <a:gd name="T8" fmla="*/ 76 w 94"/>
                  <a:gd name="T9" fmla="*/ 98 h 400"/>
                  <a:gd name="T10" fmla="*/ 44 w 94"/>
                  <a:gd name="T11" fmla="*/ 130 h 400"/>
                  <a:gd name="T12" fmla="*/ 21 w 94"/>
                  <a:gd name="T13" fmla="*/ 121 h 400"/>
                  <a:gd name="T14" fmla="*/ 0 w 94"/>
                  <a:gd name="T15" fmla="*/ 121 h 400"/>
                  <a:gd name="T16" fmla="*/ 0 w 94"/>
                  <a:gd name="T17" fmla="*/ 144 h 400"/>
                  <a:gd name="T18" fmla="*/ 19 w 94"/>
                  <a:gd name="T19" fmla="*/ 144 h 400"/>
                  <a:gd name="T20" fmla="*/ 44 w 94"/>
                  <a:gd name="T21" fmla="*/ 133 h 400"/>
                  <a:gd name="T22" fmla="*/ 76 w 94"/>
                  <a:gd name="T23" fmla="*/ 165 h 400"/>
                  <a:gd name="T24" fmla="*/ 44 w 94"/>
                  <a:gd name="T25" fmla="*/ 198 h 400"/>
                  <a:gd name="T26" fmla="*/ 20 w 94"/>
                  <a:gd name="T27" fmla="*/ 188 h 400"/>
                  <a:gd name="T28" fmla="*/ 0 w 94"/>
                  <a:gd name="T29" fmla="*/ 188 h 400"/>
                  <a:gd name="T30" fmla="*/ 0 w 94"/>
                  <a:gd name="T31" fmla="*/ 211 h 400"/>
                  <a:gd name="T32" fmla="*/ 19 w 94"/>
                  <a:gd name="T33" fmla="*/ 211 h 400"/>
                  <a:gd name="T34" fmla="*/ 44 w 94"/>
                  <a:gd name="T35" fmla="*/ 200 h 400"/>
                  <a:gd name="T36" fmla="*/ 76 w 94"/>
                  <a:gd name="T37" fmla="*/ 233 h 400"/>
                  <a:gd name="T38" fmla="*/ 44 w 94"/>
                  <a:gd name="T39" fmla="*/ 265 h 400"/>
                  <a:gd name="T40" fmla="*/ 20 w 94"/>
                  <a:gd name="T41" fmla="*/ 255 h 400"/>
                  <a:gd name="T42" fmla="*/ 0 w 94"/>
                  <a:gd name="T43" fmla="*/ 255 h 400"/>
                  <a:gd name="T44" fmla="*/ 0 w 94"/>
                  <a:gd name="T45" fmla="*/ 278 h 400"/>
                  <a:gd name="T46" fmla="*/ 20 w 94"/>
                  <a:gd name="T47" fmla="*/ 278 h 400"/>
                  <a:gd name="T48" fmla="*/ 44 w 94"/>
                  <a:gd name="T49" fmla="*/ 268 h 400"/>
                  <a:gd name="T50" fmla="*/ 76 w 94"/>
                  <a:gd name="T51" fmla="*/ 300 h 400"/>
                  <a:gd name="T52" fmla="*/ 44 w 94"/>
                  <a:gd name="T53" fmla="*/ 332 h 400"/>
                  <a:gd name="T54" fmla="*/ 20 w 94"/>
                  <a:gd name="T55" fmla="*/ 322 h 400"/>
                  <a:gd name="T56" fmla="*/ 0 w 94"/>
                  <a:gd name="T57" fmla="*/ 322 h 400"/>
                  <a:gd name="T58" fmla="*/ 0 w 94"/>
                  <a:gd name="T59" fmla="*/ 365 h 400"/>
                  <a:gd name="T60" fmla="*/ 36 w 94"/>
                  <a:gd name="T61" fmla="*/ 400 h 400"/>
                  <a:gd name="T62" fmla="*/ 94 w 94"/>
                  <a:gd name="T63" fmla="*/ 400 h 400"/>
                  <a:gd name="T64" fmla="*/ 94 w 94"/>
                  <a:gd name="T65" fmla="*/ 0 h 400"/>
                  <a:gd name="T66" fmla="*/ 36 w 94"/>
                  <a:gd name="T67" fmla="*/ 0 h 400"/>
                  <a:gd name="T68" fmla="*/ 0 w 94"/>
                  <a:gd name="T69" fmla="*/ 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00">
                    <a:moveTo>
                      <a:pt x="0" y="34"/>
                    </a:moveTo>
                    <a:cubicBezTo>
                      <a:pt x="0" y="77"/>
                      <a:pt x="0" y="77"/>
                      <a:pt x="0" y="77"/>
                    </a:cubicBezTo>
                    <a:cubicBezTo>
                      <a:pt x="19" y="77"/>
                      <a:pt x="19" y="77"/>
                      <a:pt x="19" y="77"/>
                    </a:cubicBezTo>
                    <a:cubicBezTo>
                      <a:pt x="25" y="70"/>
                      <a:pt x="34" y="66"/>
                      <a:pt x="44" y="66"/>
                    </a:cubicBezTo>
                    <a:cubicBezTo>
                      <a:pt x="62" y="66"/>
                      <a:pt x="76" y="80"/>
                      <a:pt x="76" y="98"/>
                    </a:cubicBezTo>
                    <a:cubicBezTo>
                      <a:pt x="76" y="116"/>
                      <a:pt x="62" y="130"/>
                      <a:pt x="44" y="130"/>
                    </a:cubicBezTo>
                    <a:cubicBezTo>
                      <a:pt x="35" y="130"/>
                      <a:pt x="26" y="127"/>
                      <a:pt x="21" y="121"/>
                    </a:cubicBezTo>
                    <a:cubicBezTo>
                      <a:pt x="0" y="121"/>
                      <a:pt x="0" y="121"/>
                      <a:pt x="0" y="121"/>
                    </a:cubicBezTo>
                    <a:cubicBezTo>
                      <a:pt x="0" y="144"/>
                      <a:pt x="0" y="144"/>
                      <a:pt x="0" y="144"/>
                    </a:cubicBezTo>
                    <a:cubicBezTo>
                      <a:pt x="19" y="144"/>
                      <a:pt x="19" y="144"/>
                      <a:pt x="19" y="144"/>
                    </a:cubicBezTo>
                    <a:cubicBezTo>
                      <a:pt x="25" y="137"/>
                      <a:pt x="34" y="133"/>
                      <a:pt x="44" y="133"/>
                    </a:cubicBezTo>
                    <a:cubicBezTo>
                      <a:pt x="62" y="133"/>
                      <a:pt x="76" y="148"/>
                      <a:pt x="76" y="165"/>
                    </a:cubicBezTo>
                    <a:cubicBezTo>
                      <a:pt x="76" y="183"/>
                      <a:pt x="62" y="198"/>
                      <a:pt x="44" y="198"/>
                    </a:cubicBezTo>
                    <a:cubicBezTo>
                      <a:pt x="34" y="198"/>
                      <a:pt x="26" y="194"/>
                      <a:pt x="20" y="188"/>
                    </a:cubicBezTo>
                    <a:cubicBezTo>
                      <a:pt x="0" y="188"/>
                      <a:pt x="0" y="188"/>
                      <a:pt x="0" y="188"/>
                    </a:cubicBezTo>
                    <a:cubicBezTo>
                      <a:pt x="0" y="211"/>
                      <a:pt x="0" y="211"/>
                      <a:pt x="0" y="211"/>
                    </a:cubicBezTo>
                    <a:cubicBezTo>
                      <a:pt x="19" y="211"/>
                      <a:pt x="19" y="211"/>
                      <a:pt x="19" y="211"/>
                    </a:cubicBezTo>
                    <a:cubicBezTo>
                      <a:pt x="25" y="205"/>
                      <a:pt x="34" y="200"/>
                      <a:pt x="44" y="200"/>
                    </a:cubicBezTo>
                    <a:cubicBezTo>
                      <a:pt x="62" y="200"/>
                      <a:pt x="76" y="215"/>
                      <a:pt x="76" y="233"/>
                    </a:cubicBezTo>
                    <a:cubicBezTo>
                      <a:pt x="76" y="251"/>
                      <a:pt x="62" y="265"/>
                      <a:pt x="44" y="265"/>
                    </a:cubicBezTo>
                    <a:cubicBezTo>
                      <a:pt x="34" y="265"/>
                      <a:pt x="26" y="261"/>
                      <a:pt x="20" y="255"/>
                    </a:cubicBezTo>
                    <a:cubicBezTo>
                      <a:pt x="0" y="255"/>
                      <a:pt x="0" y="255"/>
                      <a:pt x="0" y="255"/>
                    </a:cubicBezTo>
                    <a:cubicBezTo>
                      <a:pt x="0" y="278"/>
                      <a:pt x="0" y="278"/>
                      <a:pt x="0" y="278"/>
                    </a:cubicBezTo>
                    <a:cubicBezTo>
                      <a:pt x="20" y="278"/>
                      <a:pt x="20" y="278"/>
                      <a:pt x="20" y="278"/>
                    </a:cubicBezTo>
                    <a:cubicBezTo>
                      <a:pt x="26" y="272"/>
                      <a:pt x="34" y="268"/>
                      <a:pt x="44" y="268"/>
                    </a:cubicBezTo>
                    <a:cubicBezTo>
                      <a:pt x="62" y="268"/>
                      <a:pt x="76" y="282"/>
                      <a:pt x="76" y="300"/>
                    </a:cubicBezTo>
                    <a:cubicBezTo>
                      <a:pt x="76" y="318"/>
                      <a:pt x="62" y="332"/>
                      <a:pt x="44" y="332"/>
                    </a:cubicBezTo>
                    <a:cubicBezTo>
                      <a:pt x="34" y="332"/>
                      <a:pt x="26" y="328"/>
                      <a:pt x="20" y="322"/>
                    </a:cubicBezTo>
                    <a:cubicBezTo>
                      <a:pt x="0" y="322"/>
                      <a:pt x="0" y="322"/>
                      <a:pt x="0" y="322"/>
                    </a:cubicBezTo>
                    <a:cubicBezTo>
                      <a:pt x="0" y="365"/>
                      <a:pt x="0" y="365"/>
                      <a:pt x="0" y="365"/>
                    </a:cubicBezTo>
                    <a:cubicBezTo>
                      <a:pt x="0" y="384"/>
                      <a:pt x="16" y="400"/>
                      <a:pt x="36" y="400"/>
                    </a:cubicBezTo>
                    <a:cubicBezTo>
                      <a:pt x="94" y="400"/>
                      <a:pt x="94" y="400"/>
                      <a:pt x="94" y="400"/>
                    </a:cubicBezTo>
                    <a:cubicBezTo>
                      <a:pt x="94" y="0"/>
                      <a:pt x="94" y="0"/>
                      <a:pt x="94" y="0"/>
                    </a:cubicBezTo>
                    <a:cubicBezTo>
                      <a:pt x="36" y="0"/>
                      <a:pt x="36" y="0"/>
                      <a:pt x="36" y="0"/>
                    </a:cubicBezTo>
                    <a:cubicBezTo>
                      <a:pt x="16" y="0"/>
                      <a:pt x="0" y="15"/>
                      <a:pt x="0" y="34"/>
                    </a:cubicBez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98"/>
              <p:cNvSpPr>
                <a:spLocks noEditPoints="1"/>
              </p:cNvSpPr>
              <p:nvPr/>
            </p:nvSpPr>
            <p:spPr bwMode="auto">
              <a:xfrm>
                <a:off x="1256798" y="5361618"/>
                <a:ext cx="124779" cy="319288"/>
              </a:xfrm>
              <a:custGeom>
                <a:avLst/>
                <a:gdLst>
                  <a:gd name="T0" fmla="*/ 0 w 90"/>
                  <a:gd name="T1" fmla="*/ 215 h 229"/>
                  <a:gd name="T2" fmla="*/ 15 w 90"/>
                  <a:gd name="T3" fmla="*/ 229 h 229"/>
                  <a:gd name="T4" fmla="*/ 76 w 90"/>
                  <a:gd name="T5" fmla="*/ 229 h 229"/>
                  <a:gd name="T6" fmla="*/ 90 w 90"/>
                  <a:gd name="T7" fmla="*/ 215 h 229"/>
                  <a:gd name="T8" fmla="*/ 76 w 90"/>
                  <a:gd name="T9" fmla="*/ 201 h 229"/>
                  <a:gd name="T10" fmla="*/ 15 w 90"/>
                  <a:gd name="T11" fmla="*/ 201 h 229"/>
                  <a:gd name="T12" fmla="*/ 0 w 90"/>
                  <a:gd name="T13" fmla="*/ 215 h 229"/>
                  <a:gd name="T14" fmla="*/ 0 w 90"/>
                  <a:gd name="T15" fmla="*/ 148 h 229"/>
                  <a:gd name="T16" fmla="*/ 15 w 90"/>
                  <a:gd name="T17" fmla="*/ 162 h 229"/>
                  <a:gd name="T18" fmla="*/ 76 w 90"/>
                  <a:gd name="T19" fmla="*/ 162 h 229"/>
                  <a:gd name="T20" fmla="*/ 90 w 90"/>
                  <a:gd name="T21" fmla="*/ 148 h 229"/>
                  <a:gd name="T22" fmla="*/ 76 w 90"/>
                  <a:gd name="T23" fmla="*/ 134 h 229"/>
                  <a:gd name="T24" fmla="*/ 15 w 90"/>
                  <a:gd name="T25" fmla="*/ 134 h 229"/>
                  <a:gd name="T26" fmla="*/ 0 w 90"/>
                  <a:gd name="T27" fmla="*/ 148 h 229"/>
                  <a:gd name="T28" fmla="*/ 0 w 90"/>
                  <a:gd name="T29" fmla="*/ 81 h 229"/>
                  <a:gd name="T30" fmla="*/ 15 w 90"/>
                  <a:gd name="T31" fmla="*/ 95 h 229"/>
                  <a:gd name="T32" fmla="*/ 76 w 90"/>
                  <a:gd name="T33" fmla="*/ 95 h 229"/>
                  <a:gd name="T34" fmla="*/ 90 w 90"/>
                  <a:gd name="T35" fmla="*/ 81 h 229"/>
                  <a:gd name="T36" fmla="*/ 76 w 90"/>
                  <a:gd name="T37" fmla="*/ 67 h 229"/>
                  <a:gd name="T38" fmla="*/ 15 w 90"/>
                  <a:gd name="T39" fmla="*/ 67 h 229"/>
                  <a:gd name="T40" fmla="*/ 0 w 90"/>
                  <a:gd name="T41" fmla="*/ 81 h 229"/>
                  <a:gd name="T42" fmla="*/ 0 w 90"/>
                  <a:gd name="T43" fmla="*/ 14 h 229"/>
                  <a:gd name="T44" fmla="*/ 15 w 90"/>
                  <a:gd name="T45" fmla="*/ 28 h 229"/>
                  <a:gd name="T46" fmla="*/ 76 w 90"/>
                  <a:gd name="T47" fmla="*/ 28 h 229"/>
                  <a:gd name="T48" fmla="*/ 90 w 90"/>
                  <a:gd name="T49" fmla="*/ 14 h 229"/>
                  <a:gd name="T50" fmla="*/ 76 w 90"/>
                  <a:gd name="T51" fmla="*/ 0 h 229"/>
                  <a:gd name="T52" fmla="*/ 15 w 90"/>
                  <a:gd name="T53" fmla="*/ 0 h 229"/>
                  <a:gd name="T54" fmla="*/ 0 w 90"/>
                  <a:gd name="T55" fmla="*/ 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229">
                    <a:moveTo>
                      <a:pt x="0" y="215"/>
                    </a:moveTo>
                    <a:cubicBezTo>
                      <a:pt x="0" y="223"/>
                      <a:pt x="7" y="229"/>
                      <a:pt x="15" y="229"/>
                    </a:cubicBezTo>
                    <a:cubicBezTo>
                      <a:pt x="76" y="229"/>
                      <a:pt x="76" y="229"/>
                      <a:pt x="76" y="229"/>
                    </a:cubicBezTo>
                    <a:cubicBezTo>
                      <a:pt x="84" y="229"/>
                      <a:pt x="90" y="223"/>
                      <a:pt x="90" y="215"/>
                    </a:cubicBezTo>
                    <a:cubicBezTo>
                      <a:pt x="90" y="207"/>
                      <a:pt x="84" y="201"/>
                      <a:pt x="76" y="201"/>
                    </a:cubicBezTo>
                    <a:cubicBezTo>
                      <a:pt x="15" y="201"/>
                      <a:pt x="15" y="201"/>
                      <a:pt x="15" y="201"/>
                    </a:cubicBezTo>
                    <a:cubicBezTo>
                      <a:pt x="7" y="201"/>
                      <a:pt x="0" y="207"/>
                      <a:pt x="0" y="215"/>
                    </a:cubicBezTo>
                    <a:close/>
                    <a:moveTo>
                      <a:pt x="0" y="148"/>
                    </a:moveTo>
                    <a:cubicBezTo>
                      <a:pt x="0" y="156"/>
                      <a:pt x="7" y="162"/>
                      <a:pt x="15" y="162"/>
                    </a:cubicBezTo>
                    <a:cubicBezTo>
                      <a:pt x="76" y="162"/>
                      <a:pt x="76" y="162"/>
                      <a:pt x="76" y="162"/>
                    </a:cubicBezTo>
                    <a:cubicBezTo>
                      <a:pt x="84" y="162"/>
                      <a:pt x="90" y="156"/>
                      <a:pt x="90" y="148"/>
                    </a:cubicBezTo>
                    <a:cubicBezTo>
                      <a:pt x="90" y="140"/>
                      <a:pt x="84" y="134"/>
                      <a:pt x="76" y="134"/>
                    </a:cubicBezTo>
                    <a:cubicBezTo>
                      <a:pt x="15" y="134"/>
                      <a:pt x="15" y="134"/>
                      <a:pt x="15" y="134"/>
                    </a:cubicBezTo>
                    <a:cubicBezTo>
                      <a:pt x="7" y="134"/>
                      <a:pt x="0" y="140"/>
                      <a:pt x="0" y="148"/>
                    </a:cubicBezTo>
                    <a:close/>
                    <a:moveTo>
                      <a:pt x="0" y="81"/>
                    </a:moveTo>
                    <a:cubicBezTo>
                      <a:pt x="0" y="89"/>
                      <a:pt x="7" y="95"/>
                      <a:pt x="15" y="95"/>
                    </a:cubicBezTo>
                    <a:cubicBezTo>
                      <a:pt x="76" y="95"/>
                      <a:pt x="76" y="95"/>
                      <a:pt x="76" y="95"/>
                    </a:cubicBezTo>
                    <a:cubicBezTo>
                      <a:pt x="84" y="95"/>
                      <a:pt x="90" y="89"/>
                      <a:pt x="90" y="81"/>
                    </a:cubicBezTo>
                    <a:cubicBezTo>
                      <a:pt x="90" y="73"/>
                      <a:pt x="84" y="67"/>
                      <a:pt x="76" y="67"/>
                    </a:cubicBezTo>
                    <a:cubicBezTo>
                      <a:pt x="15" y="67"/>
                      <a:pt x="15" y="67"/>
                      <a:pt x="15" y="67"/>
                    </a:cubicBezTo>
                    <a:cubicBezTo>
                      <a:pt x="7" y="67"/>
                      <a:pt x="0" y="73"/>
                      <a:pt x="0" y="81"/>
                    </a:cubicBezTo>
                    <a:close/>
                    <a:moveTo>
                      <a:pt x="0" y="14"/>
                    </a:moveTo>
                    <a:cubicBezTo>
                      <a:pt x="0" y="22"/>
                      <a:pt x="7" y="28"/>
                      <a:pt x="15" y="28"/>
                    </a:cubicBezTo>
                    <a:cubicBezTo>
                      <a:pt x="76" y="28"/>
                      <a:pt x="76" y="28"/>
                      <a:pt x="76" y="28"/>
                    </a:cubicBezTo>
                    <a:cubicBezTo>
                      <a:pt x="84" y="28"/>
                      <a:pt x="90" y="22"/>
                      <a:pt x="90" y="14"/>
                    </a:cubicBezTo>
                    <a:cubicBezTo>
                      <a:pt x="90" y="6"/>
                      <a:pt x="84" y="0"/>
                      <a:pt x="76" y="0"/>
                    </a:cubicBezTo>
                    <a:cubicBezTo>
                      <a:pt x="15" y="0"/>
                      <a:pt x="15" y="0"/>
                      <a:pt x="15" y="0"/>
                    </a:cubicBezTo>
                    <a:cubicBezTo>
                      <a:pt x="7" y="0"/>
                      <a:pt x="0" y="6"/>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99"/>
              <p:cNvSpPr>
                <a:spLocks/>
              </p:cNvSpPr>
              <p:nvPr/>
            </p:nvSpPr>
            <p:spPr bwMode="auto">
              <a:xfrm>
                <a:off x="1516142" y="5367734"/>
                <a:ext cx="237325" cy="23244"/>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0" name="Freeform 100"/>
              <p:cNvSpPr>
                <a:spLocks/>
              </p:cNvSpPr>
              <p:nvPr/>
            </p:nvSpPr>
            <p:spPr bwMode="auto">
              <a:xfrm>
                <a:off x="1516142" y="5444804"/>
                <a:ext cx="237325" cy="22020"/>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84" y="2651419"/>
              <a:ext cx="1795371" cy="2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Snip Same Side Corner Rectangle 12"/>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Reference</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417471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20" name="Group 19"/>
          <p:cNvGrpSpPr/>
          <p:nvPr userDrawn="1"/>
        </p:nvGrpSpPr>
        <p:grpSpPr>
          <a:xfrm>
            <a:off x="10425128" y="1515128"/>
            <a:ext cx="1766872" cy="1764161"/>
            <a:chOff x="7376802" y="1307047"/>
            <a:chExt cx="1766872" cy="1764161"/>
          </a:xfrm>
        </p:grpSpPr>
        <p:grpSp>
          <p:nvGrpSpPr>
            <p:cNvPr id="21" name="Group 20"/>
            <p:cNvGrpSpPr/>
            <p:nvPr/>
          </p:nvGrpSpPr>
          <p:grpSpPr>
            <a:xfrm>
              <a:off x="7633294" y="1307047"/>
              <a:ext cx="1097543" cy="1463196"/>
              <a:chOff x="431801" y="4117975"/>
              <a:chExt cx="561975" cy="725488"/>
            </a:xfrm>
          </p:grpSpPr>
          <p:sp>
            <p:nvSpPr>
              <p:cNvPr id="2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2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4" name="Rectangle 13"/>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j-ea"/>
                <a:cs typeface="Arial" panose="020B0604020202020204" pitchFamily="34" charset="0"/>
              </a:rPr>
              <a:t>Summary</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532504213"/>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grpSp>
        <p:nvGrpSpPr>
          <p:cNvPr id="30" name="Group 29"/>
          <p:cNvGrpSpPr/>
          <p:nvPr userDrawn="1"/>
        </p:nvGrpSpPr>
        <p:grpSpPr>
          <a:xfrm>
            <a:off x="10425128" y="1515128"/>
            <a:ext cx="1766872" cy="1764161"/>
            <a:chOff x="7376802" y="1307047"/>
            <a:chExt cx="1766872" cy="1764161"/>
          </a:xfrm>
        </p:grpSpPr>
        <p:grpSp>
          <p:nvGrpSpPr>
            <p:cNvPr id="31" name="Group 30"/>
            <p:cNvGrpSpPr/>
            <p:nvPr/>
          </p:nvGrpSpPr>
          <p:grpSpPr>
            <a:xfrm>
              <a:off x="7633294" y="1307047"/>
              <a:ext cx="1097543" cy="1463196"/>
              <a:chOff x="431801" y="4117975"/>
              <a:chExt cx="561975" cy="725488"/>
            </a:xfrm>
          </p:grpSpPr>
          <p:sp>
            <p:nvSpPr>
              <p:cNvPr id="3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3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Summary</a:t>
            </a:r>
          </a:p>
        </p:txBody>
      </p:sp>
      <p:sp>
        <p:nvSpPr>
          <p:cNvPr id="13" name="Rectangle 1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4"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569128242"/>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34235"/>
            <a:ext cx="12192000" cy="5123765"/>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93841"/>
          <a:stretch/>
        </p:blipFill>
        <p:spPr>
          <a:xfrm>
            <a:off x="1525" y="3668116"/>
            <a:ext cx="12190476" cy="97164"/>
          </a:xfrm>
          <a:prstGeom prst="rect">
            <a:avLst/>
          </a:prstGeom>
        </p:spPr>
      </p:pic>
      <p:sp>
        <p:nvSpPr>
          <p:cNvPr id="12" name="Rectangle 11"/>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17"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3674231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2" descr="C:\Users\Studio Spare\Desktop\488083367_super_template1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857" t="6331" r="30241" b="37185"/>
          <a:stretch/>
        </p:blipFill>
        <p:spPr bwMode="auto">
          <a:xfrm flipH="1">
            <a:off x="0" y="-1588"/>
            <a:ext cx="12187238"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rot="10800000" flipH="1" flipV="1">
            <a:off x="0" y="38100"/>
            <a:ext cx="12187238" cy="6859588"/>
          </a:xfrm>
          <a:prstGeom prst="rect">
            <a:avLst/>
          </a:prstGeom>
          <a:gradFill flip="none" rotWithShape="1">
            <a:gsLst>
              <a:gs pos="0">
                <a:schemeClr val="bg1">
                  <a:alpha val="0"/>
                </a:schemeClr>
              </a:gs>
              <a:gs pos="50000">
                <a:srgbClr val="FFFFFF">
                  <a:alpha val="0"/>
                </a:srgbClr>
              </a:gs>
              <a:gs pos="100000">
                <a:schemeClr val="tx1">
                  <a:alpha val="4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nnectivity_gree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4689" y="3548539"/>
            <a:ext cx="732159" cy="1141623"/>
          </a:xfrm>
          <a:prstGeom prst="rect">
            <a:avLst/>
          </a:prstGeom>
        </p:spPr>
      </p:pic>
      <p:pic>
        <p:nvPicPr>
          <p:cNvPr id="5" name="Picture 4" descr="Simplicity_green.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7434" y="3467894"/>
            <a:ext cx="572379" cy="890367"/>
          </a:xfrm>
          <a:prstGeom prst="rect">
            <a:avLst/>
          </a:prstGeom>
        </p:spPr>
      </p:pic>
      <p:pic>
        <p:nvPicPr>
          <p:cNvPr id="6" name="Picture 5" descr="Velocity_green.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05797" y="4329942"/>
            <a:ext cx="370201" cy="576319"/>
          </a:xfrm>
          <a:prstGeom prst="rect">
            <a:avLst/>
          </a:prstGeom>
        </p:spPr>
      </p:pic>
      <p:sp>
        <p:nvSpPr>
          <p:cNvPr id="10"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3" name="Rectangle 12"/>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237413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849" r="9526" b="22077"/>
          <a:stretch/>
        </p:blipFill>
        <p:spPr>
          <a:xfrm>
            <a:off x="-49875" y="0"/>
            <a:ext cx="12237113" cy="6859588"/>
          </a:xfrm>
          <a:prstGeom prst="rect">
            <a:avLst/>
          </a:prstGeom>
        </p:spPr>
      </p:pic>
      <p:sp>
        <p:nvSpPr>
          <p:cNvPr id="11" name="Rectangle 10"/>
          <p:cNvSpPr/>
          <p:nvPr userDrawn="1"/>
        </p:nvSpPr>
        <p:spPr>
          <a:xfrm>
            <a:off x="794" y="0"/>
            <a:ext cx="12187238" cy="6859588"/>
          </a:xfrm>
          <a:prstGeom prst="rect">
            <a:avLst/>
          </a:prstGeom>
          <a:gradFill flip="none" rotWithShape="1">
            <a:gsLst>
              <a:gs pos="0">
                <a:schemeClr val="bg1">
                  <a:alpha val="0"/>
                </a:schemeClr>
              </a:gs>
              <a:gs pos="51000">
                <a:srgbClr val="FFFFFF">
                  <a:alpha val="0"/>
                </a:srgbClr>
              </a:gs>
              <a:gs pos="100000">
                <a:schemeClr val="tx1">
                  <a:alpha val="6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ransformatio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92104" y="311568"/>
            <a:ext cx="712567" cy="1111342"/>
          </a:xfrm>
          <a:prstGeom prst="rect">
            <a:avLst/>
          </a:prstGeom>
        </p:spPr>
      </p:pic>
      <p:pic>
        <p:nvPicPr>
          <p:cNvPr id="14" name="Picture 13" descr="Velocity_yellow.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984" y="1828713"/>
            <a:ext cx="501016" cy="779970"/>
          </a:xfrm>
          <a:prstGeom prst="rect">
            <a:avLst/>
          </a:prstGeom>
        </p:spPr>
      </p:pic>
      <p:sp>
        <p:nvSpPr>
          <p:cNvPr id="16"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9" name="Rectangle 18"/>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1323726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grpSp>
        <p:nvGrpSpPr>
          <p:cNvPr id="14" name="Group 13"/>
          <p:cNvGrpSpPr/>
          <p:nvPr userDrawn="1"/>
        </p:nvGrpSpPr>
        <p:grpSpPr>
          <a:xfrm>
            <a:off x="10011277" y="1307047"/>
            <a:ext cx="1947300" cy="1693309"/>
            <a:chOff x="7196318" y="2301786"/>
            <a:chExt cx="889083" cy="773118"/>
          </a:xfrm>
        </p:grpSpPr>
        <p:pic>
          <p:nvPicPr>
            <p:cNvPr id="1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p:cNvGrpSpPr/>
            <p:nvPr/>
          </p:nvGrpSpPr>
          <p:grpSpPr>
            <a:xfrm>
              <a:off x="7402731" y="2301786"/>
              <a:ext cx="543219" cy="620422"/>
              <a:chOff x="1420813" y="2441576"/>
              <a:chExt cx="614362" cy="701675"/>
            </a:xfrm>
          </p:grpSpPr>
          <p:sp>
            <p:nvSpPr>
              <p:cNvPr id="28"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9"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0"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20" name="Snip Same Side Corner Rectangle 19"/>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Objectives</a:t>
            </a:r>
          </a:p>
        </p:txBody>
      </p:sp>
      <p:sp>
        <p:nvSpPr>
          <p:cNvPr id="18" name="Rectangle 17"/>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course, you will be able to:</a:t>
            </a:r>
          </a:p>
        </p:txBody>
      </p: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9" name="Text Placeholder 4"/>
          <p:cNvSpPr>
            <a:spLocks noGrp="1"/>
          </p:cNvSpPr>
          <p:nvPr>
            <p:ph type="body" sz="quarter" idx="10"/>
          </p:nvPr>
        </p:nvSpPr>
        <p:spPr>
          <a:xfrm>
            <a:off x="262705" y="1512202"/>
            <a:ext cx="9808395"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Tree>
    <p:extLst>
      <p:ext uri="{BB962C8B-B14F-4D97-AF65-F5344CB8AC3E}">
        <p14:creationId xmlns:p14="http://schemas.microsoft.com/office/powerpoint/2010/main" val="309826214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Snip Same Side Corner Rectangle 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3" name="Rectangle 3"/>
          <p:cNvSpPr txBox="1">
            <a:spLocks noChangeArrowheads="1"/>
          </p:cNvSpPr>
          <p:nvPr userDrawn="1"/>
        </p:nvSpPr>
        <p:spPr>
          <a:xfrm>
            <a:off x="200374" y="1140880"/>
            <a:ext cx="11403719" cy="52342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200" b="1" dirty="0">
                <a:solidFill>
                  <a:schemeClr val="tx2">
                    <a:lumMod val="75000"/>
                  </a:schemeClr>
                </a:solidFill>
                <a:cs typeface="Arial" panose="020B0604020202020204" pitchFamily="34" charset="0"/>
              </a:rPr>
              <a:t>For a successful class, please: </a:t>
            </a:r>
          </a:p>
          <a:p>
            <a:endParaRPr lang="en-US" altLang="en-US" sz="2000" b="1" dirty="0">
              <a:solidFill>
                <a:schemeClr val="tx2">
                  <a:lumMod val="75000"/>
                </a:schemeClr>
              </a:solidFill>
              <a:cs typeface="Arial" panose="020B0604020202020204" pitchFamily="34" charset="0"/>
            </a:endParaRPr>
          </a:p>
          <a:p>
            <a:pPr lvl="1"/>
            <a:r>
              <a:rPr lang="en-US" altLang="en-US" sz="2000" dirty="0">
                <a:solidFill>
                  <a:schemeClr val="tx2">
                    <a:lumMod val="75000"/>
                  </a:schemeClr>
                </a:solidFill>
                <a:cs typeface="Arial" panose="020B0604020202020204" pitchFamily="34" charset="0"/>
              </a:rPr>
              <a:t>Arrive on time</a:t>
            </a:r>
          </a:p>
          <a:p>
            <a:pPr lvl="1"/>
            <a:r>
              <a:rPr lang="en-US" altLang="en-US" sz="2000" dirty="0">
                <a:solidFill>
                  <a:schemeClr val="tx2">
                    <a:lumMod val="75000"/>
                  </a:schemeClr>
                </a:solidFill>
                <a:cs typeface="Arial" panose="020B0604020202020204" pitchFamily="34" charset="0"/>
              </a:rPr>
              <a:t>Turn all cell phones off</a:t>
            </a:r>
          </a:p>
          <a:p>
            <a:pPr lvl="1"/>
            <a:r>
              <a:rPr lang="en-US" altLang="en-US" sz="2000" dirty="0">
                <a:solidFill>
                  <a:schemeClr val="tx2">
                    <a:lumMod val="75000"/>
                  </a:schemeClr>
                </a:solidFill>
                <a:cs typeface="Arial" panose="020B0604020202020204" pitchFamily="34" charset="0"/>
              </a:rPr>
              <a:t>Wear business formal attire</a:t>
            </a:r>
          </a:p>
          <a:p>
            <a:pPr lvl="1"/>
            <a:r>
              <a:rPr lang="en-US" altLang="en-US" sz="2000" dirty="0">
                <a:solidFill>
                  <a:schemeClr val="tx2">
                    <a:lumMod val="75000"/>
                  </a:schemeClr>
                </a:solidFill>
                <a:cs typeface="Arial" panose="020B0604020202020204" pitchFamily="34" charset="0"/>
              </a:rPr>
              <a:t>Assist your colleagues; show respect to all individuals regardless of their skill and knowledge level</a:t>
            </a:r>
          </a:p>
          <a:p>
            <a:pPr lvl="1"/>
            <a:r>
              <a:rPr lang="en-US" altLang="en-US" sz="2000" dirty="0">
                <a:solidFill>
                  <a:schemeClr val="tx2">
                    <a:lumMod val="75000"/>
                  </a:schemeClr>
                </a:solidFill>
                <a:cs typeface="Arial" panose="020B0604020202020204" pitchFamily="34" charset="0"/>
              </a:rPr>
              <a:t>Do not use class time to surf the net, check e-mail, or use instant messaging</a:t>
            </a:r>
          </a:p>
          <a:p>
            <a:pPr lvl="1"/>
            <a:r>
              <a:rPr lang="en-US" altLang="en-US" sz="2000" dirty="0">
                <a:solidFill>
                  <a:schemeClr val="tx2">
                    <a:lumMod val="75000"/>
                  </a:schemeClr>
                </a:solidFill>
                <a:cs typeface="Arial" panose="020B0604020202020204" pitchFamily="34" charset="0"/>
              </a:rPr>
              <a:t>Adhere to attendance policy as directed by your local training coordinator</a:t>
            </a:r>
          </a:p>
        </p:txBody>
      </p:sp>
      <p:sp>
        <p:nvSpPr>
          <p:cNvPr id="7" name="TextBox 6"/>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Ground Rules</a:t>
            </a:r>
          </a:p>
        </p:txBody>
      </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56261736"/>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5" name="Group 14"/>
          <p:cNvGrpSpPr/>
          <p:nvPr userDrawn="1"/>
        </p:nvGrpSpPr>
        <p:grpSpPr>
          <a:xfrm>
            <a:off x="10011277" y="1307047"/>
            <a:ext cx="1947300" cy="1693309"/>
            <a:chOff x="7196318" y="2301786"/>
            <a:chExt cx="889083" cy="773118"/>
          </a:xfrm>
        </p:grpSpPr>
        <p:pic>
          <p:nvPicPr>
            <p:cNvPr id="18"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9"/>
            <p:cNvGrpSpPr/>
            <p:nvPr/>
          </p:nvGrpSpPr>
          <p:grpSpPr>
            <a:xfrm>
              <a:off x="7402731" y="2301786"/>
              <a:ext cx="543219" cy="620422"/>
              <a:chOff x="1420813" y="2441576"/>
              <a:chExt cx="614362" cy="701675"/>
            </a:xfrm>
          </p:grpSpPr>
          <p:sp>
            <p:nvSpPr>
              <p:cNvPr id="21"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2"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3"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3" name="Rectangle 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module, you will be able to:</a:t>
            </a:r>
          </a:p>
        </p:txBody>
      </p:sp>
      <p:sp>
        <p:nvSpPr>
          <p:cNvPr id="16" name="Text Placeholder 4"/>
          <p:cNvSpPr>
            <a:spLocks noGrp="1"/>
          </p:cNvSpPr>
          <p:nvPr>
            <p:ph type="body" sz="quarter" idx="10"/>
          </p:nvPr>
        </p:nvSpPr>
        <p:spPr>
          <a:xfrm>
            <a:off x="262705" y="1512202"/>
            <a:ext cx="9692772"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9" name="TextBox 18"/>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n-ea"/>
                <a:cs typeface="Arial" panose="020B0604020202020204" pitchFamily="34" charset="0"/>
              </a:rPr>
              <a:t>Objectives</a:t>
            </a:r>
            <a:endParaRPr lang="en-US" sz="4000" b="1" kern="1200" baseline="0" dirty="0">
              <a:solidFill>
                <a:schemeClr val="tx2">
                  <a:lumMod val="75000"/>
                </a:schemeClr>
              </a:solidFill>
              <a:latin typeface="+mn-lt"/>
              <a:ea typeface="+mj-ea"/>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317388779"/>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34836" y="325103"/>
            <a:ext cx="12192000" cy="567783"/>
          </a:xfrm>
          <a:prstGeom prst="rect">
            <a:avLst/>
          </a:prstGeom>
          <a:noFill/>
        </p:spPr>
        <p:txBody>
          <a:bodyPr/>
          <a:lstStyle>
            <a:lvl1pPr>
              <a:defRPr lang="en-CA" sz="4000" b="1" dirty="0">
                <a:solidFill>
                  <a:schemeClr val="tx2">
                    <a:lumMod val="75000"/>
                  </a:schemeClr>
                </a:solidFill>
                <a:latin typeface="+mn-lt"/>
                <a:cs typeface="Arial" panose="020B0604020202020204" pitchFamily="34" charset="0"/>
              </a:defRPr>
            </a:lvl1pPr>
          </a:lstStyle>
          <a:p>
            <a:pPr marL="0" lvl="0"/>
            <a:r>
              <a:rPr lang="en-US" dirty="0"/>
              <a:t>General</a:t>
            </a:r>
            <a:endParaRPr lang="en-CA" dirty="0"/>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25427649"/>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024181"/>
      </p:ext>
    </p:extLst>
  </p:cSld>
  <p:clrMap bg1="lt1" tx1="dk1" bg2="lt2" tx2="dk2" accent1="accent1" accent2="accent2" accent3="accent3" accent4="accent4" accent5="accent5" accent6="accent6" hlink="hlink" folHlink="folHlink"/>
  <p:sldLayoutIdLst>
    <p:sldLayoutId id="2147483686" r:id="rId1"/>
    <p:sldLayoutId id="2147483716" r:id="rId2"/>
    <p:sldLayoutId id="2147483738" r:id="rId3"/>
    <p:sldLayoutId id="2147483739" r:id="rId4"/>
    <p:sldLayoutId id="2147483740" r:id="rId5"/>
    <p:sldLayoutId id="2147483734" r:id="rId6"/>
    <p:sldLayoutId id="2147483726" r:id="rId7"/>
    <p:sldLayoutId id="2147483720" r:id="rId8"/>
    <p:sldLayoutId id="2147483704" r:id="rId9"/>
    <p:sldLayoutId id="2147483688" r:id="rId10"/>
    <p:sldLayoutId id="2147483741" r:id="rId11"/>
    <p:sldLayoutId id="2147483687" r:id="rId12"/>
    <p:sldLayoutId id="2147483742" r:id="rId13"/>
    <p:sldLayoutId id="2147483708" r:id="rId14"/>
    <p:sldLayoutId id="2147483711" r:id="rId15"/>
    <p:sldLayoutId id="2147483709" r:id="rId16"/>
    <p:sldLayoutId id="2147483710" r:id="rId17"/>
    <p:sldLayoutId id="2147483723" r:id="rId18"/>
    <p:sldLayoutId id="2147483724" r:id="rId19"/>
    <p:sldLayoutId id="2147483725" r:id="rId20"/>
    <p:sldLayoutId id="2147483721" r:id="rId21"/>
    <p:sldLayoutId id="214748373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693" y="1609079"/>
            <a:ext cx="5947307" cy="707886"/>
          </a:xfrm>
          <a:prstGeom prst="rect">
            <a:avLst/>
          </a:prstGeom>
          <a:noFill/>
        </p:spPr>
        <p:txBody>
          <a:bodyPr wrap="square" rtlCol="0">
            <a:spAutoFit/>
          </a:bodyPr>
          <a:lstStyle/>
          <a:p>
            <a:r>
              <a:rPr lang="en-US" sz="4000" dirty="0" err="1">
                <a:solidFill>
                  <a:schemeClr val="bg1"/>
                </a:solidFill>
              </a:rPr>
              <a:t>Ansible</a:t>
            </a:r>
            <a:endParaRPr lang="en-US" sz="4000" dirty="0">
              <a:solidFill>
                <a:schemeClr val="bg1"/>
              </a:solidFill>
            </a:endParaRPr>
          </a:p>
        </p:txBody>
      </p:sp>
    </p:spTree>
    <p:extLst>
      <p:ext uri="{BB962C8B-B14F-4D97-AF65-F5344CB8AC3E}">
        <p14:creationId xmlns:p14="http://schemas.microsoft.com/office/powerpoint/2010/main" val="1246569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dirty="0"/>
          </a:p>
        </p:txBody>
      </p:sp>
      <p:sp>
        <p:nvSpPr>
          <p:cNvPr id="5" name="Title 4"/>
          <p:cNvSpPr>
            <a:spLocks noGrp="1"/>
          </p:cNvSpPr>
          <p:nvPr>
            <p:ph type="title"/>
          </p:nvPr>
        </p:nvSpPr>
        <p:spPr/>
        <p:txBody>
          <a:bodyPr>
            <a:normAutofit fontScale="90000"/>
          </a:bodyPr>
          <a:lstStyle/>
          <a:p>
            <a:r>
              <a:rPr lang="en-US" dirty="0" err="1"/>
              <a:t>Ansible</a:t>
            </a:r>
            <a:endParaRPr lang="en-US" dirty="0"/>
          </a:p>
        </p:txBody>
      </p:sp>
      <p:sp>
        <p:nvSpPr>
          <p:cNvPr id="7" name="Content Placeholder 6"/>
          <p:cNvSpPr>
            <a:spLocks noGrp="1"/>
          </p:cNvSpPr>
          <p:nvPr>
            <p:ph sz="quarter" idx="11"/>
          </p:nvPr>
        </p:nvSpPr>
        <p:spPr/>
        <p:txBody>
          <a:bodyPr/>
          <a:lstStyle/>
          <a:p>
            <a:pPr lvl="0" fontAlgn="base"/>
            <a:r>
              <a:rPr lang="en-US" b="1" dirty="0" err="1"/>
              <a:t>Ansible</a:t>
            </a:r>
            <a:r>
              <a:rPr lang="en-US" b="1" dirty="0"/>
              <a:t>:</a:t>
            </a:r>
            <a:r>
              <a:rPr lang="en-US" dirty="0"/>
              <a:t> Open source configuration management and orchestration utility</a:t>
            </a:r>
            <a:endParaRPr lang="en-US" sz="1000" dirty="0"/>
          </a:p>
          <a:p>
            <a:pPr lvl="0" fontAlgn="base"/>
            <a:r>
              <a:rPr lang="en-US" dirty="0"/>
              <a:t>Automates and standardizes configuration of remote hosts and virtual machines</a:t>
            </a:r>
            <a:endParaRPr lang="en-US" sz="1000" dirty="0"/>
          </a:p>
          <a:p>
            <a:pPr lvl="0" fontAlgn="base"/>
            <a:r>
              <a:rPr lang="en-US" dirty="0"/>
              <a:t>Coordinates launch and shutdown of </a:t>
            </a:r>
            <a:r>
              <a:rPr lang="en-US" dirty="0" err="1"/>
              <a:t>multitiered</a:t>
            </a:r>
            <a:r>
              <a:rPr lang="en-US" dirty="0"/>
              <a:t> applications</a:t>
            </a:r>
            <a:endParaRPr lang="en-US" sz="1000" dirty="0"/>
          </a:p>
          <a:p>
            <a:pPr lvl="1" fontAlgn="base"/>
            <a:r>
              <a:rPr lang="en-US" dirty="0"/>
              <a:t>Performs rolling updates of multiple systems with zero downtime</a:t>
            </a:r>
            <a:endParaRPr lang="en-US" sz="900" dirty="0"/>
          </a:p>
          <a:p>
            <a:pPr lvl="0" fontAlgn="base"/>
            <a:r>
              <a:rPr lang="en-US" dirty="0"/>
              <a:t>Originally written by Michael </a:t>
            </a:r>
            <a:r>
              <a:rPr lang="en-US" dirty="0" err="1"/>
              <a:t>DeHaan</a:t>
            </a:r>
            <a:endParaRPr lang="en-US" sz="1000" dirty="0"/>
          </a:p>
          <a:p>
            <a:pPr lvl="1" fontAlgn="base"/>
            <a:r>
              <a:rPr lang="en-US" dirty="0"/>
              <a:t>Creator of Cobbler provisioning application</a:t>
            </a:r>
            <a:endParaRPr lang="en-US" sz="900" dirty="0"/>
          </a:p>
          <a:p>
            <a:pPr lvl="0" fontAlgn="base"/>
            <a:r>
              <a:rPr lang="en-US" dirty="0"/>
              <a:t>System administrators find it simple to use</a:t>
            </a:r>
            <a:endParaRPr lang="en-US" sz="1000" dirty="0"/>
          </a:p>
          <a:p>
            <a:pPr lvl="0" fontAlgn="base"/>
            <a:r>
              <a:rPr lang="en-US" dirty="0"/>
              <a:t>Developers can easily learn</a:t>
            </a:r>
            <a:endParaRPr lang="en-US" sz="1000" dirty="0"/>
          </a:p>
          <a:p>
            <a:pPr lvl="1" fontAlgn="base"/>
            <a:r>
              <a:rPr lang="en-US" dirty="0"/>
              <a:t>Built on Python</a:t>
            </a:r>
            <a:endParaRPr lang="en-US" sz="900" dirty="0"/>
          </a:p>
          <a:p>
            <a:pPr lvl="0" fontAlgn="base"/>
            <a:r>
              <a:rPr lang="en-US" dirty="0"/>
              <a:t>Supported by DevOps tools such as Vagrant and Jenkins</a:t>
            </a:r>
            <a:endParaRPr lang="en-US" sz="1000" dirty="0"/>
          </a:p>
          <a:p>
            <a:pPr marL="0" indent="0">
              <a:buNone/>
            </a:pPr>
            <a:endParaRPr lang="en-US" dirty="0"/>
          </a:p>
        </p:txBody>
      </p:sp>
    </p:spTree>
    <p:extLst>
      <p:ext uri="{BB962C8B-B14F-4D97-AF65-F5344CB8AC3E}">
        <p14:creationId xmlns:p14="http://schemas.microsoft.com/office/powerpoint/2010/main" val="1752505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Topic List</a:t>
            </a:r>
          </a:p>
        </p:txBody>
      </p:sp>
      <p:sp>
        <p:nvSpPr>
          <p:cNvPr id="12" name="Rounded Rectangle 11"/>
          <p:cNvSpPr/>
          <p:nvPr/>
        </p:nvSpPr>
        <p:spPr>
          <a:xfrm>
            <a:off x="1274433" y="1655767"/>
            <a:ext cx="9587603"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3" name="Rounded Rectangle 12"/>
          <p:cNvSpPr/>
          <p:nvPr/>
        </p:nvSpPr>
        <p:spPr>
          <a:xfrm>
            <a:off x="1279915" y="2299463"/>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Playbooks &amp; Modules</a:t>
            </a:r>
          </a:p>
        </p:txBody>
      </p:sp>
      <p:sp>
        <p:nvSpPr>
          <p:cNvPr id="14" name="Rounded Rectangle 13"/>
          <p:cNvSpPr/>
          <p:nvPr/>
        </p:nvSpPr>
        <p:spPr>
          <a:xfrm>
            <a:off x="1279915" y="2943159"/>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3</a:t>
            </a:r>
          </a:p>
        </p:txBody>
      </p:sp>
      <p:sp>
        <p:nvSpPr>
          <p:cNvPr id="15" name="Rounded Rectangle 14"/>
          <p:cNvSpPr/>
          <p:nvPr/>
        </p:nvSpPr>
        <p:spPr>
          <a:xfrm>
            <a:off x="1279915" y="3586855"/>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4</a:t>
            </a:r>
          </a:p>
        </p:txBody>
      </p:sp>
      <p:sp>
        <p:nvSpPr>
          <p:cNvPr id="16" name="Rounded Rectangle 15"/>
          <p:cNvSpPr/>
          <p:nvPr/>
        </p:nvSpPr>
        <p:spPr>
          <a:xfrm>
            <a:off x="1279915" y="423055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5</a:t>
            </a:r>
          </a:p>
        </p:txBody>
      </p:sp>
      <p:sp>
        <p:nvSpPr>
          <p:cNvPr id="17" name="Rounded Rectangle 16"/>
          <p:cNvSpPr/>
          <p:nvPr/>
        </p:nvSpPr>
        <p:spPr>
          <a:xfrm>
            <a:off x="1279915" y="4874247"/>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6</a:t>
            </a:r>
          </a:p>
        </p:txBody>
      </p:sp>
      <p:sp>
        <p:nvSpPr>
          <p:cNvPr id="18" name="Rounded Rectangle 17"/>
          <p:cNvSpPr/>
          <p:nvPr/>
        </p:nvSpPr>
        <p:spPr>
          <a:xfrm>
            <a:off x="1279915" y="551794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7</a:t>
            </a:r>
          </a:p>
        </p:txBody>
      </p:sp>
    </p:spTree>
    <p:extLst>
      <p:ext uri="{BB962C8B-B14F-4D97-AF65-F5344CB8AC3E}">
        <p14:creationId xmlns:p14="http://schemas.microsoft.com/office/powerpoint/2010/main" val="1246673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dirty="0"/>
          </a:p>
        </p:txBody>
      </p:sp>
      <p:sp>
        <p:nvSpPr>
          <p:cNvPr id="5" name="Title 4"/>
          <p:cNvSpPr>
            <a:spLocks noGrp="1"/>
          </p:cNvSpPr>
          <p:nvPr>
            <p:ph type="title"/>
          </p:nvPr>
        </p:nvSpPr>
        <p:spPr/>
        <p:txBody>
          <a:bodyPr>
            <a:normAutofit fontScale="90000"/>
          </a:bodyPr>
          <a:lstStyle/>
          <a:p>
            <a:r>
              <a:rPr lang="en-US" dirty="0"/>
              <a:t>Playbooks &amp; Modules</a:t>
            </a:r>
          </a:p>
        </p:txBody>
      </p:sp>
      <p:sp>
        <p:nvSpPr>
          <p:cNvPr id="7" name="Content Placeholder 6"/>
          <p:cNvSpPr>
            <a:spLocks noGrp="1"/>
          </p:cNvSpPr>
          <p:nvPr>
            <p:ph sz="quarter" idx="11"/>
          </p:nvPr>
        </p:nvSpPr>
        <p:spPr/>
        <p:txBody>
          <a:bodyPr/>
          <a:lstStyle/>
          <a:p>
            <a:pPr lvl="0" fontAlgn="base"/>
            <a:r>
              <a:rPr lang="en-US" dirty="0"/>
              <a:t>System administrators create </a:t>
            </a:r>
            <a:r>
              <a:rPr lang="en-US" i="1" dirty="0"/>
              <a:t>playbooks</a:t>
            </a:r>
            <a:r>
              <a:rPr lang="en-US" dirty="0"/>
              <a:t> that call </a:t>
            </a:r>
            <a:r>
              <a:rPr lang="en-US" i="1" dirty="0"/>
              <a:t>modules</a:t>
            </a:r>
            <a:r>
              <a:rPr lang="en-US" dirty="0"/>
              <a:t> to perform work</a:t>
            </a:r>
            <a:endParaRPr lang="en-US" sz="1000" dirty="0"/>
          </a:p>
          <a:p>
            <a:pPr lvl="1" fontAlgn="base"/>
            <a:r>
              <a:rPr lang="en-US" dirty="0"/>
              <a:t>Replaces custom, individualized scripts</a:t>
            </a:r>
            <a:endParaRPr lang="en-US" sz="900" dirty="0"/>
          </a:p>
          <a:p>
            <a:pPr lvl="0" fontAlgn="base"/>
            <a:r>
              <a:rPr lang="en-US" b="1" dirty="0"/>
              <a:t>Playbooks:</a:t>
            </a:r>
            <a:r>
              <a:rPr lang="en-US" dirty="0"/>
              <a:t> YAML files executed in top-down, sequential fashion</a:t>
            </a:r>
            <a:endParaRPr lang="en-US" sz="1000" dirty="0"/>
          </a:p>
          <a:p>
            <a:pPr lvl="1" fontAlgn="base"/>
            <a:r>
              <a:rPr lang="en-US" dirty="0"/>
              <a:t>Define modules applied to remote systems and arguments passed to them</a:t>
            </a:r>
            <a:endParaRPr lang="en-US" sz="900" dirty="0"/>
          </a:p>
          <a:p>
            <a:pPr lvl="0" fontAlgn="base"/>
            <a:r>
              <a:rPr lang="en-US" dirty="0"/>
              <a:t>Agentless architecture</a:t>
            </a:r>
            <a:endParaRPr lang="en-US" sz="1000" dirty="0"/>
          </a:p>
          <a:p>
            <a:pPr lvl="1" fontAlgn="base"/>
            <a:r>
              <a:rPr lang="en-US" dirty="0"/>
              <a:t>Work pushed to remote hosts when </a:t>
            </a:r>
            <a:r>
              <a:rPr lang="en-US" dirty="0" err="1"/>
              <a:t>Ansible</a:t>
            </a:r>
            <a:r>
              <a:rPr lang="en-US" dirty="0"/>
              <a:t> executes</a:t>
            </a:r>
            <a:endParaRPr lang="en-US" sz="900" dirty="0"/>
          </a:p>
          <a:p>
            <a:pPr lvl="0" fontAlgn="base"/>
            <a:r>
              <a:rPr lang="en-US" dirty="0"/>
              <a:t>Comes with hundreds of </a:t>
            </a:r>
            <a:r>
              <a:rPr lang="en-US" i="1" dirty="0"/>
              <a:t>core modules</a:t>
            </a:r>
            <a:r>
              <a:rPr lang="en-US" dirty="0"/>
              <a:t> that:</a:t>
            </a:r>
            <a:endParaRPr lang="en-US" sz="1000" dirty="0"/>
          </a:p>
          <a:p>
            <a:pPr lvl="1" fontAlgn="base"/>
            <a:r>
              <a:rPr lang="en-US" dirty="0"/>
              <a:t>Perform system administration work</a:t>
            </a:r>
            <a:endParaRPr lang="en-US" sz="900" dirty="0"/>
          </a:p>
          <a:p>
            <a:pPr lvl="1" fontAlgn="base"/>
            <a:r>
              <a:rPr lang="en-US" dirty="0"/>
              <a:t>Make </a:t>
            </a:r>
            <a:r>
              <a:rPr lang="en-US" dirty="0" err="1"/>
              <a:t>Ansible</a:t>
            </a:r>
            <a:r>
              <a:rPr lang="en-US" dirty="0"/>
              <a:t> immediately useful</a:t>
            </a:r>
            <a:endParaRPr lang="en-US" sz="900" dirty="0"/>
          </a:p>
          <a:p>
            <a:endParaRPr lang="en-US" dirty="0"/>
          </a:p>
        </p:txBody>
      </p:sp>
    </p:spTree>
    <p:extLst>
      <p:ext uri="{BB962C8B-B14F-4D97-AF65-F5344CB8AC3E}">
        <p14:creationId xmlns:p14="http://schemas.microsoft.com/office/powerpoint/2010/main" val="163636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Topic List</a:t>
            </a:r>
          </a:p>
        </p:txBody>
      </p:sp>
      <p:sp>
        <p:nvSpPr>
          <p:cNvPr id="12" name="Rounded Rectangle 11"/>
          <p:cNvSpPr/>
          <p:nvPr/>
        </p:nvSpPr>
        <p:spPr>
          <a:xfrm>
            <a:off x="1274433" y="1655767"/>
            <a:ext cx="9587603"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3" name="Rounded Rectangle 12"/>
          <p:cNvSpPr/>
          <p:nvPr/>
        </p:nvSpPr>
        <p:spPr>
          <a:xfrm>
            <a:off x="1279915" y="2299463"/>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2</a:t>
            </a:r>
          </a:p>
        </p:txBody>
      </p:sp>
      <p:sp>
        <p:nvSpPr>
          <p:cNvPr id="14" name="Rounded Rectangle 13"/>
          <p:cNvSpPr/>
          <p:nvPr/>
        </p:nvSpPr>
        <p:spPr>
          <a:xfrm>
            <a:off x="1279915" y="2943159"/>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Architecture</a:t>
            </a:r>
          </a:p>
        </p:txBody>
      </p:sp>
      <p:sp>
        <p:nvSpPr>
          <p:cNvPr id="15" name="Rounded Rectangle 14"/>
          <p:cNvSpPr/>
          <p:nvPr/>
        </p:nvSpPr>
        <p:spPr>
          <a:xfrm>
            <a:off x="1279915" y="3586855"/>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4</a:t>
            </a:r>
          </a:p>
        </p:txBody>
      </p:sp>
      <p:sp>
        <p:nvSpPr>
          <p:cNvPr id="16" name="Rounded Rectangle 15"/>
          <p:cNvSpPr/>
          <p:nvPr/>
        </p:nvSpPr>
        <p:spPr>
          <a:xfrm>
            <a:off x="1279915" y="423055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5</a:t>
            </a:r>
          </a:p>
        </p:txBody>
      </p:sp>
      <p:sp>
        <p:nvSpPr>
          <p:cNvPr id="17" name="Rounded Rectangle 16"/>
          <p:cNvSpPr/>
          <p:nvPr/>
        </p:nvSpPr>
        <p:spPr>
          <a:xfrm>
            <a:off x="1279915" y="4874247"/>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6</a:t>
            </a:r>
          </a:p>
        </p:txBody>
      </p:sp>
      <p:sp>
        <p:nvSpPr>
          <p:cNvPr id="18" name="Rounded Rectangle 17"/>
          <p:cNvSpPr/>
          <p:nvPr/>
        </p:nvSpPr>
        <p:spPr>
          <a:xfrm>
            <a:off x="1279915" y="551794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7</a:t>
            </a:r>
          </a:p>
        </p:txBody>
      </p:sp>
    </p:spTree>
    <p:extLst>
      <p:ext uri="{BB962C8B-B14F-4D97-AF65-F5344CB8AC3E}">
        <p14:creationId xmlns:p14="http://schemas.microsoft.com/office/powerpoint/2010/main" val="337099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Architecture</a:t>
            </a:r>
          </a:p>
        </p:txBody>
      </p:sp>
      <p:sp>
        <p:nvSpPr>
          <p:cNvPr id="7" name="Content Placeholder 6"/>
          <p:cNvSpPr>
            <a:spLocks noGrp="1"/>
          </p:cNvSpPr>
          <p:nvPr>
            <p:ph sz="quarter" idx="11"/>
          </p:nvPr>
        </p:nvSpPr>
        <p:spPr/>
        <p:txBody>
          <a:bodyPr/>
          <a:lstStyle/>
          <a:p>
            <a:pPr lvl="0" fontAlgn="base"/>
            <a:r>
              <a:rPr lang="en-US" dirty="0"/>
              <a:t>Two types of machines in </a:t>
            </a:r>
            <a:r>
              <a:rPr lang="en-US" dirty="0" err="1"/>
              <a:t>Ansible</a:t>
            </a:r>
            <a:r>
              <a:rPr lang="en-US" dirty="0"/>
              <a:t> architecture: </a:t>
            </a:r>
            <a:r>
              <a:rPr lang="en-US" i="1" dirty="0"/>
              <a:t>control node</a:t>
            </a:r>
            <a:r>
              <a:rPr lang="en-US" dirty="0"/>
              <a:t> and </a:t>
            </a:r>
            <a:r>
              <a:rPr lang="en-US" i="1" dirty="0"/>
              <a:t>managed hosts</a:t>
            </a:r>
            <a:endParaRPr lang="en-US" sz="1050" dirty="0"/>
          </a:p>
          <a:p>
            <a:pPr lvl="1" fontAlgn="base"/>
            <a:r>
              <a:rPr lang="en-US" dirty="0" err="1"/>
              <a:t>Ansible</a:t>
            </a:r>
            <a:r>
              <a:rPr lang="en-US" dirty="0"/>
              <a:t> software installed and components maintained on control node</a:t>
            </a:r>
            <a:endParaRPr lang="en-US" sz="1000" dirty="0"/>
          </a:p>
          <a:p>
            <a:pPr lvl="1" fontAlgn="base"/>
            <a:r>
              <a:rPr lang="en-US" dirty="0"/>
              <a:t>Managed hosts listed in </a:t>
            </a:r>
            <a:r>
              <a:rPr lang="en-US" i="1" dirty="0"/>
              <a:t>host inventory</a:t>
            </a:r>
            <a:endParaRPr lang="en-US" sz="1000" dirty="0"/>
          </a:p>
          <a:p>
            <a:pPr lvl="2" fontAlgn="base"/>
            <a:r>
              <a:rPr lang="en-US" dirty="0"/>
              <a:t>Text file on control node with managed host names or IP addresses</a:t>
            </a:r>
            <a:endParaRPr lang="en-US" sz="900" dirty="0"/>
          </a:p>
          <a:p>
            <a:pPr lvl="0" fontAlgn="base"/>
            <a:r>
              <a:rPr lang="en-US" dirty="0"/>
              <a:t>System administrators log in to control node and launch </a:t>
            </a:r>
            <a:r>
              <a:rPr lang="en-US" dirty="0" err="1"/>
              <a:t>Ansible</a:t>
            </a:r>
            <a:endParaRPr lang="en-US" sz="1050" dirty="0"/>
          </a:p>
          <a:p>
            <a:pPr lvl="1" fontAlgn="base"/>
            <a:r>
              <a:rPr lang="en-US" dirty="0"/>
              <a:t>Specify playbook</a:t>
            </a:r>
            <a:endParaRPr lang="en-US" sz="1000" dirty="0"/>
          </a:p>
          <a:p>
            <a:pPr lvl="1" fontAlgn="base"/>
            <a:r>
              <a:rPr lang="en-US" dirty="0"/>
              <a:t>Specify target host to manage: single system, group of hosts, or wild card</a:t>
            </a:r>
            <a:endParaRPr lang="en-US" sz="1000" dirty="0"/>
          </a:p>
          <a:p>
            <a:pPr lvl="0" fontAlgn="base"/>
            <a:r>
              <a:rPr lang="en-US" dirty="0"/>
              <a:t>SSH used as network transport to communicate with managed hosts</a:t>
            </a:r>
            <a:endParaRPr lang="en-US" sz="1050" dirty="0"/>
          </a:p>
          <a:p>
            <a:pPr lvl="1" fontAlgn="base"/>
            <a:r>
              <a:rPr lang="en-US" dirty="0"/>
              <a:t>Modules referenced in playbook copied to managed hosts</a:t>
            </a:r>
            <a:endParaRPr lang="en-US" sz="1000" dirty="0"/>
          </a:p>
          <a:p>
            <a:pPr lvl="1" fontAlgn="base"/>
            <a:r>
              <a:rPr lang="en-US" dirty="0"/>
              <a:t>Modules execute in order with arguments specified in playbook</a:t>
            </a:r>
            <a:endParaRPr lang="en-US" sz="1000" dirty="0"/>
          </a:p>
          <a:p>
            <a:pPr lvl="0" fontAlgn="base"/>
            <a:r>
              <a:rPr lang="en-US" dirty="0"/>
              <a:t>Core modules perform most system administration tasks</a:t>
            </a:r>
            <a:endParaRPr lang="en-US" sz="1050" dirty="0"/>
          </a:p>
          <a:p>
            <a:pPr lvl="1" fontAlgn="base"/>
            <a:r>
              <a:rPr lang="en-US" dirty="0"/>
              <a:t>Users can write </a:t>
            </a:r>
            <a:r>
              <a:rPr lang="en-US" i="1" dirty="0"/>
              <a:t>custom modules</a:t>
            </a:r>
            <a:endParaRPr lang="en-US" sz="1000" dirty="0"/>
          </a:p>
          <a:p>
            <a:endParaRPr lang="en-US" dirty="0"/>
          </a:p>
        </p:txBody>
      </p:sp>
    </p:spTree>
    <p:extLst>
      <p:ext uri="{BB962C8B-B14F-4D97-AF65-F5344CB8AC3E}">
        <p14:creationId xmlns:p14="http://schemas.microsoft.com/office/powerpoint/2010/main" val="1197414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err="1"/>
              <a:t>Ansible</a:t>
            </a:r>
            <a:r>
              <a:rPr lang="en-US" dirty="0"/>
              <a:t> Components</a:t>
            </a:r>
          </a:p>
        </p:txBody>
      </p:sp>
      <p:sp>
        <p:nvSpPr>
          <p:cNvPr id="5" name="Title 4"/>
          <p:cNvSpPr>
            <a:spLocks noGrp="1"/>
          </p:cNvSpPr>
          <p:nvPr>
            <p:ph type="title"/>
          </p:nvPr>
        </p:nvSpPr>
        <p:spPr/>
        <p:txBody>
          <a:bodyPr>
            <a:normAutofit fontScale="90000"/>
          </a:bodyPr>
          <a:lstStyle/>
          <a:p>
            <a:r>
              <a:rPr lang="en-US" dirty="0" err="1"/>
              <a:t>Ansible</a:t>
            </a:r>
            <a:r>
              <a:rPr lang="en-US" dirty="0"/>
              <a:t> Architecture</a:t>
            </a:r>
          </a:p>
        </p:txBody>
      </p:sp>
      <p:pic>
        <p:nvPicPr>
          <p:cNvPr id="2" name="Content Placeholder 1"/>
          <p:cNvPicPr>
            <a:picLocks noGrp="1" noChangeAspect="1"/>
          </p:cNvPicPr>
          <p:nvPr>
            <p:ph sz="quarter" idx="11"/>
          </p:nvPr>
        </p:nvPicPr>
        <p:blipFill>
          <a:blip r:embed="rId2"/>
          <a:stretch>
            <a:fillRect/>
          </a:stretch>
        </p:blipFill>
        <p:spPr>
          <a:xfrm>
            <a:off x="6857999" y="1798397"/>
            <a:ext cx="4005697" cy="4238721"/>
          </a:xfrm>
          <a:prstGeom prst="rect">
            <a:avLst/>
          </a:prstGeom>
        </p:spPr>
      </p:pic>
      <p:sp>
        <p:nvSpPr>
          <p:cNvPr id="8" name="Content Placeholder 6"/>
          <p:cNvSpPr txBox="1">
            <a:spLocks/>
          </p:cNvSpPr>
          <p:nvPr/>
        </p:nvSpPr>
        <p:spPr>
          <a:xfrm>
            <a:off x="214781" y="1568947"/>
            <a:ext cx="11334824" cy="47801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r>
              <a:rPr lang="en-US" dirty="0" err="1"/>
              <a:t>Ansbile</a:t>
            </a:r>
            <a:r>
              <a:rPr lang="en-US" dirty="0"/>
              <a:t> Configuration: Defines how </a:t>
            </a:r>
            <a:r>
              <a:rPr lang="en-US" dirty="0" err="1"/>
              <a:t>Ansible</a:t>
            </a:r>
            <a:r>
              <a:rPr lang="en-US" dirty="0"/>
              <a:t> behaves. Settings include:</a:t>
            </a:r>
            <a:endParaRPr lang="en-US" sz="1050" dirty="0"/>
          </a:p>
          <a:p>
            <a:pPr lvl="1" fontAlgn="base"/>
            <a:r>
              <a:rPr lang="en-US" dirty="0"/>
              <a:t>Remote user for command execution</a:t>
            </a:r>
          </a:p>
          <a:p>
            <a:pPr lvl="1" fontAlgn="base"/>
            <a:r>
              <a:rPr lang="en-US" dirty="0"/>
              <a:t>Passwords for executing remote commands.</a:t>
            </a:r>
          </a:p>
          <a:p>
            <a:pPr marL="457200" lvl="1" indent="0" fontAlgn="base">
              <a:buNone/>
            </a:pPr>
            <a:r>
              <a:rPr lang="en-US" dirty="0"/>
              <a:t>To </a:t>
            </a:r>
            <a:r>
              <a:rPr lang="en-US" sz="1800" dirty="0"/>
              <a:t>override</a:t>
            </a:r>
            <a:r>
              <a:rPr lang="en-US" dirty="0"/>
              <a:t> default values, use environment variables or values defined in configuration files.   </a:t>
            </a:r>
          </a:p>
          <a:p>
            <a:pPr lvl="0" fontAlgn="base"/>
            <a:r>
              <a:rPr lang="en-US" dirty="0"/>
              <a:t>Host Inventory: </a:t>
            </a:r>
          </a:p>
          <a:p>
            <a:pPr lvl="1" fontAlgn="base"/>
            <a:r>
              <a:rPr lang="en-US" dirty="0"/>
              <a:t>Defines configuration groups to which hosts belong</a:t>
            </a:r>
          </a:p>
          <a:p>
            <a:pPr lvl="1" fontAlgn="base"/>
            <a:r>
              <a:rPr lang="en-US" dirty="0"/>
              <a:t>Defines how </a:t>
            </a:r>
            <a:r>
              <a:rPr lang="en-US" dirty="0" err="1"/>
              <a:t>Ansible</a:t>
            </a:r>
            <a:r>
              <a:rPr lang="en-US" dirty="0"/>
              <a:t> communicates with managed host</a:t>
            </a:r>
          </a:p>
          <a:p>
            <a:pPr lvl="1"/>
            <a:r>
              <a:rPr lang="en-US" dirty="0"/>
              <a:t>Defines host and group variable values</a:t>
            </a:r>
          </a:p>
          <a:p>
            <a:pPr fontAlgn="base"/>
            <a:r>
              <a:rPr lang="en-US" dirty="0"/>
              <a:t>Core Modules: </a:t>
            </a:r>
          </a:p>
          <a:p>
            <a:pPr lvl="1" fontAlgn="base"/>
            <a:r>
              <a:rPr lang="en-US" dirty="0"/>
              <a:t>Programs copied to managed hosts to perform work for </a:t>
            </a:r>
            <a:r>
              <a:rPr lang="en-US" dirty="0" err="1"/>
              <a:t>Ansible</a:t>
            </a:r>
            <a:endParaRPr lang="en-US" dirty="0"/>
          </a:p>
          <a:p>
            <a:pPr lvl="1"/>
            <a:r>
              <a:rPr lang="en-US" dirty="0"/>
              <a:t>Over 400 core modules built in</a:t>
            </a:r>
          </a:p>
          <a:p>
            <a:pPr marL="228600" lvl="1" fontAlgn="base">
              <a:spcBef>
                <a:spcPts val="1000"/>
              </a:spcBef>
            </a:pPr>
            <a:r>
              <a:rPr lang="en-US" sz="1800" dirty="0"/>
              <a:t>Custom Modules:</a:t>
            </a:r>
          </a:p>
          <a:p>
            <a:pPr lvl="1" fontAlgn="base"/>
            <a:r>
              <a:rPr lang="en-US" dirty="0"/>
              <a:t>Extend functionality</a:t>
            </a:r>
            <a:endParaRPr lang="en-US" sz="850" dirty="0"/>
          </a:p>
          <a:p>
            <a:pPr lvl="1" fontAlgn="base"/>
            <a:r>
              <a:rPr lang="en-US" dirty="0"/>
              <a:t>Typically written in Python</a:t>
            </a:r>
            <a:endParaRPr lang="en-US" sz="850" dirty="0"/>
          </a:p>
          <a:p>
            <a:pPr lvl="1" fontAlgn="base"/>
            <a:r>
              <a:rPr lang="en-US" dirty="0"/>
              <a:t>Alternative: Any interpreted programming language</a:t>
            </a:r>
            <a:endParaRPr lang="en-US" sz="1000" dirty="0"/>
          </a:p>
          <a:p>
            <a:pPr lvl="1"/>
            <a:r>
              <a:rPr lang="en-US" dirty="0"/>
              <a:t>Add custom modules to </a:t>
            </a:r>
            <a:r>
              <a:rPr lang="en-US" dirty="0" err="1"/>
              <a:t>Ansible</a:t>
            </a:r>
            <a:r>
              <a:rPr lang="en-US" dirty="0"/>
              <a:t> library</a:t>
            </a:r>
            <a:endParaRPr lang="en-US" sz="1200" dirty="0"/>
          </a:p>
          <a:p>
            <a:pPr marL="457200" lvl="1" indent="0">
              <a:buNone/>
            </a:pPr>
            <a:endParaRPr lang="en-US" dirty="0"/>
          </a:p>
        </p:txBody>
      </p:sp>
    </p:spTree>
    <p:extLst>
      <p:ext uri="{BB962C8B-B14F-4D97-AF65-F5344CB8AC3E}">
        <p14:creationId xmlns:p14="http://schemas.microsoft.com/office/powerpoint/2010/main" val="1642427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err="1"/>
              <a:t>Ansible</a:t>
            </a:r>
            <a:r>
              <a:rPr lang="en-US" dirty="0"/>
              <a:t> Components</a:t>
            </a:r>
          </a:p>
        </p:txBody>
      </p:sp>
      <p:sp>
        <p:nvSpPr>
          <p:cNvPr id="5" name="Title 4"/>
          <p:cNvSpPr>
            <a:spLocks noGrp="1"/>
          </p:cNvSpPr>
          <p:nvPr>
            <p:ph type="title"/>
          </p:nvPr>
        </p:nvSpPr>
        <p:spPr/>
        <p:txBody>
          <a:bodyPr>
            <a:normAutofit fontScale="90000"/>
          </a:bodyPr>
          <a:lstStyle/>
          <a:p>
            <a:r>
              <a:rPr lang="en-US" dirty="0" err="1"/>
              <a:t>Ansible</a:t>
            </a:r>
            <a:r>
              <a:rPr lang="en-US" dirty="0"/>
              <a:t> Architecture</a:t>
            </a:r>
          </a:p>
        </p:txBody>
      </p:sp>
      <p:pic>
        <p:nvPicPr>
          <p:cNvPr id="2" name="Content Placeholder 1"/>
          <p:cNvPicPr>
            <a:picLocks noGrp="1" noChangeAspect="1"/>
          </p:cNvPicPr>
          <p:nvPr>
            <p:ph sz="quarter" idx="11"/>
          </p:nvPr>
        </p:nvPicPr>
        <p:blipFill>
          <a:blip r:embed="rId2"/>
          <a:stretch>
            <a:fillRect/>
          </a:stretch>
        </p:blipFill>
        <p:spPr>
          <a:xfrm>
            <a:off x="7294417" y="1465888"/>
            <a:ext cx="4005697" cy="4238721"/>
          </a:xfrm>
          <a:prstGeom prst="rect">
            <a:avLst/>
          </a:prstGeom>
        </p:spPr>
      </p:pic>
      <p:sp>
        <p:nvSpPr>
          <p:cNvPr id="8" name="Content Placeholder 6"/>
          <p:cNvSpPr txBox="1">
            <a:spLocks/>
          </p:cNvSpPr>
          <p:nvPr/>
        </p:nvSpPr>
        <p:spPr>
          <a:xfrm>
            <a:off x="214781" y="1568947"/>
            <a:ext cx="11334824" cy="47801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r>
              <a:rPr lang="en-US" dirty="0"/>
              <a:t>Playbooks: </a:t>
            </a:r>
          </a:p>
          <a:p>
            <a:pPr lvl="1" fontAlgn="base"/>
            <a:r>
              <a:rPr lang="en-US" dirty="0"/>
              <a:t>Files written in YAML syntax</a:t>
            </a:r>
          </a:p>
          <a:p>
            <a:pPr lvl="1" fontAlgn="base"/>
            <a:r>
              <a:rPr lang="en-US" dirty="0"/>
              <a:t>Define modules, with arguments, to apply to managed nodes</a:t>
            </a:r>
          </a:p>
          <a:p>
            <a:pPr lvl="1"/>
            <a:r>
              <a:rPr lang="en-US" dirty="0"/>
              <a:t>Declare tasks that need to be performed.   </a:t>
            </a:r>
          </a:p>
          <a:p>
            <a:pPr lvl="0" fontAlgn="base"/>
            <a:r>
              <a:rPr lang="en-US" dirty="0"/>
              <a:t>Connection plug-ins: </a:t>
            </a:r>
          </a:p>
          <a:p>
            <a:pPr lvl="1" fontAlgn="base"/>
            <a:r>
              <a:rPr lang="en-US" dirty="0"/>
              <a:t>Enable communication with remote hosts and cloud</a:t>
            </a:r>
            <a:endParaRPr lang="en-US" sz="850" dirty="0"/>
          </a:p>
          <a:p>
            <a:pPr lvl="1" fontAlgn="base"/>
            <a:r>
              <a:rPr lang="en-US" dirty="0"/>
              <a:t>Include native SSH (default), </a:t>
            </a:r>
            <a:r>
              <a:rPr lang="en-US" dirty="0" err="1"/>
              <a:t>paramiko</a:t>
            </a:r>
            <a:r>
              <a:rPr lang="en-US" dirty="0"/>
              <a:t> SSH, and local</a:t>
            </a:r>
            <a:endParaRPr lang="en-US" sz="850" dirty="0"/>
          </a:p>
          <a:p>
            <a:pPr lvl="1" fontAlgn="base"/>
            <a:r>
              <a:rPr lang="en-US" dirty="0" err="1"/>
              <a:t>Paramiko</a:t>
            </a:r>
            <a:r>
              <a:rPr lang="en-US" dirty="0"/>
              <a:t>: Python implementation of </a:t>
            </a:r>
            <a:r>
              <a:rPr lang="en-US" dirty="0" err="1"/>
              <a:t>OpenSSH</a:t>
            </a:r>
            <a:r>
              <a:rPr lang="en-US" dirty="0"/>
              <a:t> for Red Hat Enterprise Linux 6</a:t>
            </a:r>
          </a:p>
          <a:p>
            <a:pPr lvl="1" fontAlgn="base"/>
            <a:r>
              <a:rPr lang="en-US" dirty="0"/>
              <a:t>Provides </a:t>
            </a:r>
            <a:r>
              <a:rPr lang="en-US" altLang="en-US" sz="800" dirty="0" err="1">
                <a:solidFill>
                  <a:srgbClr val="000000"/>
                </a:solidFill>
                <a:latin typeface="Arial Unicode MS" panose="020B0604020202020204" pitchFamily="34" charset="-128"/>
                <a:ea typeface="Calibri" panose="020F0502020204030204" pitchFamily="34" charset="0"/>
                <a:cs typeface="Courier New" panose="02070309020205020404" pitchFamily="49" charset="0"/>
              </a:rPr>
              <a:t>ControlPersist</a:t>
            </a:r>
            <a:r>
              <a:rPr lang="en-US" altLang="en-US" dirty="0">
                <a:solidFill>
                  <a:srgbClr val="000000"/>
                </a:solidFill>
                <a:latin typeface="inherit"/>
                <a:ea typeface="Calibri" panose="020F0502020204030204" pitchFamily="34" charset="0"/>
                <a:cs typeface="Times New Roman" panose="02020603050405020304" pitchFamily="18" charset="0"/>
              </a:rPr>
              <a:t> </a:t>
            </a:r>
            <a:r>
              <a:rPr lang="en-US" altLang="en-US" dirty="0"/>
              <a:t>performance setting required </a:t>
            </a:r>
          </a:p>
          <a:p>
            <a:pPr fontAlgn="base"/>
            <a:r>
              <a:rPr lang="en-US" dirty="0"/>
              <a:t>Plug-ins</a:t>
            </a:r>
          </a:p>
          <a:p>
            <a:pPr lvl="1" fontAlgn="base"/>
            <a:r>
              <a:rPr lang="en-US" dirty="0"/>
              <a:t>Extend </a:t>
            </a:r>
            <a:r>
              <a:rPr lang="en-US" dirty="0" err="1"/>
              <a:t>Ansible’s</a:t>
            </a:r>
            <a:r>
              <a:rPr lang="en-US" dirty="0"/>
              <a:t> functionality</a:t>
            </a:r>
          </a:p>
          <a:p>
            <a:pPr lvl="1"/>
            <a:r>
              <a:rPr lang="en-US" dirty="0"/>
              <a:t>Examples: Email notifications and logging</a:t>
            </a:r>
          </a:p>
          <a:p>
            <a:pPr marL="228600" lvl="1" fontAlgn="base">
              <a:spcBef>
                <a:spcPts val="1000"/>
              </a:spcBef>
            </a:pPr>
            <a:r>
              <a:rPr lang="en-US" sz="1800" dirty="0"/>
              <a:t>Custom Modules:</a:t>
            </a:r>
          </a:p>
          <a:p>
            <a:pPr lvl="1" fontAlgn="base"/>
            <a:r>
              <a:rPr lang="en-US" dirty="0"/>
              <a:t>Extend functionality</a:t>
            </a:r>
            <a:endParaRPr lang="en-US" sz="850" dirty="0"/>
          </a:p>
          <a:p>
            <a:pPr lvl="1" fontAlgn="base"/>
            <a:r>
              <a:rPr lang="en-US" dirty="0"/>
              <a:t>Typically written in Python, Alternative: Any interpreted programming language</a:t>
            </a:r>
            <a:endParaRPr lang="en-US" sz="1000" dirty="0"/>
          </a:p>
          <a:p>
            <a:pPr lvl="1"/>
            <a:r>
              <a:rPr lang="en-US" dirty="0"/>
              <a:t>Add custom modules to </a:t>
            </a:r>
            <a:r>
              <a:rPr lang="en-US" dirty="0" err="1"/>
              <a:t>Ansible</a:t>
            </a:r>
            <a:r>
              <a:rPr lang="en-US" dirty="0"/>
              <a:t> library</a:t>
            </a:r>
            <a:endParaRPr lang="en-US" sz="1200" dirty="0"/>
          </a:p>
          <a:p>
            <a:pPr marL="457200" lvl="1" indent="0">
              <a:buNone/>
            </a:pPr>
            <a:endParaRPr lang="en-US" dirty="0"/>
          </a:p>
        </p:txBody>
      </p:sp>
    </p:spTree>
    <p:extLst>
      <p:ext uri="{BB962C8B-B14F-4D97-AF65-F5344CB8AC3E}">
        <p14:creationId xmlns:p14="http://schemas.microsoft.com/office/powerpoint/2010/main" val="878441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Topic List</a:t>
            </a:r>
          </a:p>
        </p:txBody>
      </p:sp>
      <p:sp>
        <p:nvSpPr>
          <p:cNvPr id="12" name="Rounded Rectangle 11"/>
          <p:cNvSpPr/>
          <p:nvPr/>
        </p:nvSpPr>
        <p:spPr>
          <a:xfrm>
            <a:off x="1274433" y="1655767"/>
            <a:ext cx="9587603"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3" name="Rounded Rectangle 12"/>
          <p:cNvSpPr/>
          <p:nvPr/>
        </p:nvSpPr>
        <p:spPr>
          <a:xfrm>
            <a:off x="1279915" y="2299463"/>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2</a:t>
            </a:r>
          </a:p>
        </p:txBody>
      </p:sp>
      <p:sp>
        <p:nvSpPr>
          <p:cNvPr id="14" name="Rounded Rectangle 13"/>
          <p:cNvSpPr/>
          <p:nvPr/>
        </p:nvSpPr>
        <p:spPr>
          <a:xfrm>
            <a:off x="1279915" y="2943159"/>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3</a:t>
            </a:r>
          </a:p>
        </p:txBody>
      </p:sp>
      <p:sp>
        <p:nvSpPr>
          <p:cNvPr id="15" name="Rounded Rectangle 14"/>
          <p:cNvSpPr/>
          <p:nvPr/>
        </p:nvSpPr>
        <p:spPr>
          <a:xfrm>
            <a:off x="1279915" y="3586855"/>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Need of </a:t>
            </a:r>
            <a:r>
              <a:rPr lang="en-US" sz="2000" b="1" dirty="0" err="1">
                <a:solidFill>
                  <a:schemeClr val="tx2">
                    <a:lumMod val="75000"/>
                  </a:schemeClr>
                </a:solidFill>
                <a:cs typeface="Arial" panose="020B0604020202020204" pitchFamily="34" charset="0"/>
              </a:rPr>
              <a:t>Ansible</a:t>
            </a:r>
            <a:r>
              <a:rPr lang="en-US" sz="2000" b="1" dirty="0">
                <a:solidFill>
                  <a:schemeClr val="tx2">
                    <a:lumMod val="75000"/>
                  </a:schemeClr>
                </a:solidFill>
                <a:cs typeface="Arial" panose="020B0604020202020204" pitchFamily="34" charset="0"/>
              </a:rPr>
              <a:t> and limitations</a:t>
            </a:r>
          </a:p>
        </p:txBody>
      </p:sp>
      <p:sp>
        <p:nvSpPr>
          <p:cNvPr id="16" name="Rounded Rectangle 15"/>
          <p:cNvSpPr/>
          <p:nvPr/>
        </p:nvSpPr>
        <p:spPr>
          <a:xfrm>
            <a:off x="1279915" y="423055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5</a:t>
            </a:r>
          </a:p>
        </p:txBody>
      </p:sp>
      <p:sp>
        <p:nvSpPr>
          <p:cNvPr id="17" name="Rounded Rectangle 16"/>
          <p:cNvSpPr/>
          <p:nvPr/>
        </p:nvSpPr>
        <p:spPr>
          <a:xfrm>
            <a:off x="1279915" y="4874247"/>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6</a:t>
            </a:r>
          </a:p>
        </p:txBody>
      </p:sp>
      <p:sp>
        <p:nvSpPr>
          <p:cNvPr id="18" name="Rounded Rectangle 17"/>
          <p:cNvSpPr/>
          <p:nvPr/>
        </p:nvSpPr>
        <p:spPr>
          <a:xfrm>
            <a:off x="1279915" y="551794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7</a:t>
            </a:r>
          </a:p>
        </p:txBody>
      </p:sp>
    </p:spTree>
    <p:extLst>
      <p:ext uri="{BB962C8B-B14F-4D97-AF65-F5344CB8AC3E}">
        <p14:creationId xmlns:p14="http://schemas.microsoft.com/office/powerpoint/2010/main" val="3210842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Need</a:t>
            </a:r>
          </a:p>
        </p:txBody>
      </p:sp>
      <p:sp>
        <p:nvSpPr>
          <p:cNvPr id="5" name="Title 4"/>
          <p:cNvSpPr>
            <a:spLocks noGrp="1"/>
          </p:cNvSpPr>
          <p:nvPr>
            <p:ph type="title"/>
          </p:nvPr>
        </p:nvSpPr>
        <p:spPr/>
        <p:txBody>
          <a:bodyPr>
            <a:normAutofit fontScale="90000"/>
          </a:bodyPr>
          <a:lstStyle/>
          <a:p>
            <a:r>
              <a:rPr lang="en-US" dirty="0" err="1"/>
              <a:t>Ansible</a:t>
            </a:r>
            <a:r>
              <a:rPr lang="en-US" dirty="0"/>
              <a:t> Need &amp; Limitations</a:t>
            </a:r>
          </a:p>
        </p:txBody>
      </p:sp>
      <p:sp>
        <p:nvSpPr>
          <p:cNvPr id="7" name="Content Placeholder 6"/>
          <p:cNvSpPr>
            <a:spLocks noGrp="1"/>
          </p:cNvSpPr>
          <p:nvPr>
            <p:ph sz="quarter" idx="11"/>
          </p:nvPr>
        </p:nvSpPr>
        <p:spPr/>
        <p:txBody>
          <a:bodyPr/>
          <a:lstStyle/>
          <a:p>
            <a:pPr lvl="0" fontAlgn="base"/>
            <a:r>
              <a:rPr lang="en-US" dirty="0" err="1"/>
              <a:t>Ansible</a:t>
            </a:r>
            <a:r>
              <a:rPr lang="en-US" dirty="0"/>
              <a:t> strength: Simplifies software configuration of servers</a:t>
            </a:r>
            <a:endParaRPr lang="en-US" sz="1050" dirty="0"/>
          </a:p>
          <a:p>
            <a:pPr lvl="0" fontAlgn="base"/>
            <a:r>
              <a:rPr lang="en-US" dirty="0"/>
              <a:t>When </a:t>
            </a:r>
            <a:r>
              <a:rPr lang="en-US" dirty="0" err="1"/>
              <a:t>Ansible</a:t>
            </a:r>
            <a:r>
              <a:rPr lang="en-US" dirty="0"/>
              <a:t> accesses managed hosts, it can discover version of Red Hat Enterprise Linux running on remote server</a:t>
            </a:r>
            <a:endParaRPr lang="en-US" sz="1050" dirty="0"/>
          </a:p>
          <a:p>
            <a:pPr lvl="0" fontAlgn="base"/>
            <a:r>
              <a:rPr lang="en-US" dirty="0" err="1"/>
              <a:t>Ansible</a:t>
            </a:r>
            <a:r>
              <a:rPr lang="en-US" dirty="0"/>
              <a:t> determines if host is properly entitled by comparing installed applications and applied software subscriptions</a:t>
            </a:r>
            <a:endParaRPr lang="en-US" sz="1050" dirty="0"/>
          </a:p>
          <a:p>
            <a:pPr lvl="0" fontAlgn="base"/>
            <a:r>
              <a:rPr lang="en-US" dirty="0" err="1"/>
              <a:t>Ansible</a:t>
            </a:r>
            <a:r>
              <a:rPr lang="en-US" dirty="0"/>
              <a:t> playbooks can consistently build development, test, and production servers</a:t>
            </a:r>
            <a:endParaRPr lang="en-US" sz="1050" dirty="0"/>
          </a:p>
          <a:p>
            <a:pPr lvl="1" fontAlgn="base"/>
            <a:r>
              <a:rPr lang="en-US" dirty="0"/>
              <a:t>Kickstart can get bare-metal servers running</a:t>
            </a:r>
            <a:endParaRPr lang="en-US" sz="1000" dirty="0"/>
          </a:p>
          <a:p>
            <a:pPr lvl="1" fontAlgn="base"/>
            <a:r>
              <a:rPr lang="en-US" dirty="0" err="1"/>
              <a:t>Ansible</a:t>
            </a:r>
            <a:r>
              <a:rPr lang="en-US" dirty="0"/>
              <a:t> builds them further</a:t>
            </a:r>
            <a:endParaRPr lang="en-US" sz="1000" dirty="0"/>
          </a:p>
          <a:p>
            <a:pPr lvl="1" fontAlgn="base"/>
            <a:r>
              <a:rPr lang="en-US" dirty="0"/>
              <a:t>Provision servers to corporate baseline standard or specific role within datacenter</a:t>
            </a:r>
          </a:p>
          <a:p>
            <a:pPr fontAlgn="base"/>
            <a:r>
              <a:rPr lang="en-US" b="1" dirty="0"/>
              <a:t>Zero Downtime Rollover Upgrades</a:t>
            </a:r>
            <a:endParaRPr lang="en-US" sz="1000" dirty="0"/>
          </a:p>
          <a:p>
            <a:pPr lvl="0" fontAlgn="base"/>
            <a:r>
              <a:rPr lang="en-US" dirty="0" err="1"/>
              <a:t>Ansible</a:t>
            </a:r>
            <a:r>
              <a:rPr lang="en-US" dirty="0"/>
              <a:t> lets you update applications in parallel. Example: Develop playbook to execute the stop, remove server, deploy, update, start, confirm services are available, add server back to load balancing, restart on application servers:</a:t>
            </a:r>
          </a:p>
          <a:p>
            <a:pPr fontAlgn="base"/>
            <a:r>
              <a:rPr lang="en-US" dirty="0" err="1"/>
              <a:t>Jboss</a:t>
            </a:r>
            <a:r>
              <a:rPr lang="en-US" dirty="0"/>
              <a:t>: </a:t>
            </a:r>
            <a:r>
              <a:rPr lang="en-US" dirty="0" err="1"/>
              <a:t>Ansible</a:t>
            </a:r>
            <a:r>
              <a:rPr lang="en-US" dirty="0"/>
              <a:t> can discover </a:t>
            </a:r>
            <a:r>
              <a:rPr lang="en-US" dirty="0" err="1"/>
              <a:t>JBoss</a:t>
            </a:r>
            <a:r>
              <a:rPr lang="en-US" dirty="0"/>
              <a:t> versions and reconcile subscriptions. All </a:t>
            </a:r>
            <a:r>
              <a:rPr lang="en-US" dirty="0" err="1"/>
              <a:t>JBoss</a:t>
            </a:r>
            <a:r>
              <a:rPr lang="en-US" dirty="0"/>
              <a:t> configurations are centrally stored on </a:t>
            </a:r>
            <a:r>
              <a:rPr lang="en-US" dirty="0" err="1"/>
              <a:t>Ansible</a:t>
            </a:r>
            <a:r>
              <a:rPr lang="en-US" dirty="0"/>
              <a:t> control node</a:t>
            </a:r>
          </a:p>
          <a:p>
            <a:pPr fontAlgn="base"/>
            <a:r>
              <a:rPr lang="en-US" dirty="0" err="1"/>
              <a:t>Ansible</a:t>
            </a:r>
            <a:r>
              <a:rPr lang="en-US" dirty="0"/>
              <a:t> can manage software development life cycle for applications deployed into </a:t>
            </a:r>
            <a:r>
              <a:rPr lang="en-US" dirty="0" err="1"/>
              <a:t>OpenShift</a:t>
            </a:r>
            <a:endParaRPr lang="en-US" dirty="0"/>
          </a:p>
          <a:p>
            <a:pPr fontAlgn="base"/>
            <a:r>
              <a:rPr lang="en-US" dirty="0"/>
              <a:t>Red Hat Satellite: </a:t>
            </a:r>
            <a:r>
              <a:rPr lang="en-US" dirty="0" err="1"/>
              <a:t>Ansible</a:t>
            </a:r>
            <a:r>
              <a:rPr lang="en-US" dirty="0"/>
              <a:t> can supplement functionality provided by Red Hat Satellite like deploy satellite agents to existing servers in datacenter </a:t>
            </a:r>
            <a:r>
              <a:rPr lang="en-US" dirty="0" err="1"/>
              <a:t>etc</a:t>
            </a:r>
            <a:endParaRPr lang="en-US" dirty="0"/>
          </a:p>
          <a:p>
            <a:pPr lvl="0" fontAlgn="base"/>
            <a:endParaRPr lang="en-US" sz="1050" dirty="0"/>
          </a:p>
          <a:p>
            <a:pPr lvl="0" fontAlgn="base"/>
            <a:endParaRPr lang="en-US" sz="1050" dirty="0"/>
          </a:p>
        </p:txBody>
      </p:sp>
    </p:spTree>
    <p:extLst>
      <p:ext uri="{BB962C8B-B14F-4D97-AF65-F5344CB8AC3E}">
        <p14:creationId xmlns:p14="http://schemas.microsoft.com/office/powerpoint/2010/main" val="3102177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Limitations</a:t>
            </a:r>
          </a:p>
        </p:txBody>
      </p:sp>
      <p:sp>
        <p:nvSpPr>
          <p:cNvPr id="5" name="Title 4"/>
          <p:cNvSpPr>
            <a:spLocks noGrp="1"/>
          </p:cNvSpPr>
          <p:nvPr>
            <p:ph type="title"/>
          </p:nvPr>
        </p:nvSpPr>
        <p:spPr/>
        <p:txBody>
          <a:bodyPr>
            <a:normAutofit fontScale="90000"/>
          </a:bodyPr>
          <a:lstStyle/>
          <a:p>
            <a:r>
              <a:rPr lang="en-US" dirty="0" err="1"/>
              <a:t>Ansible</a:t>
            </a:r>
            <a:r>
              <a:rPr lang="en-US" dirty="0"/>
              <a:t> Need &amp; Limitations</a:t>
            </a:r>
          </a:p>
        </p:txBody>
      </p:sp>
      <p:sp>
        <p:nvSpPr>
          <p:cNvPr id="7" name="Content Placeholder 6"/>
          <p:cNvSpPr>
            <a:spLocks noGrp="1"/>
          </p:cNvSpPr>
          <p:nvPr>
            <p:ph sz="quarter" idx="11"/>
          </p:nvPr>
        </p:nvSpPr>
        <p:spPr/>
        <p:txBody>
          <a:bodyPr/>
          <a:lstStyle/>
          <a:p>
            <a:pPr lvl="0" fontAlgn="base"/>
            <a:r>
              <a:rPr lang="en-US" dirty="0"/>
              <a:t>Cannot audit changes made by other users on system</a:t>
            </a:r>
            <a:endParaRPr lang="en-US" sz="1000" dirty="0"/>
          </a:p>
          <a:p>
            <a:pPr lvl="1" fontAlgn="base"/>
            <a:r>
              <a:rPr lang="en-US" dirty="0"/>
              <a:t>Example: Cannot determine who made change to a file</a:t>
            </a:r>
            <a:endParaRPr lang="en-US" sz="900" dirty="0"/>
          </a:p>
          <a:p>
            <a:pPr lvl="0" fontAlgn="base"/>
            <a:r>
              <a:rPr lang="en-US" dirty="0"/>
              <a:t>Does not perform initial minimal installation of system</a:t>
            </a:r>
            <a:endParaRPr lang="en-US" sz="1000" dirty="0"/>
          </a:p>
          <a:p>
            <a:pPr lvl="1" fontAlgn="base"/>
            <a:r>
              <a:rPr lang="en-US" dirty="0"/>
              <a:t>Start with minimal installation via Kickstart or base cloud starter image</a:t>
            </a:r>
            <a:endParaRPr lang="en-US" sz="900" dirty="0"/>
          </a:p>
          <a:p>
            <a:pPr lvl="1" fontAlgn="base"/>
            <a:r>
              <a:rPr lang="en-US" dirty="0"/>
              <a:t>Use </a:t>
            </a:r>
            <a:r>
              <a:rPr lang="en-US" dirty="0" err="1"/>
              <a:t>Ansible</a:t>
            </a:r>
            <a:r>
              <a:rPr lang="en-US" dirty="0"/>
              <a:t> to add packages and for configuration</a:t>
            </a:r>
            <a:endParaRPr lang="en-US" sz="900" dirty="0"/>
          </a:p>
          <a:p>
            <a:pPr lvl="0" fontAlgn="base"/>
            <a:r>
              <a:rPr lang="en-US" dirty="0"/>
              <a:t>Does not monitor configuration drift</a:t>
            </a:r>
            <a:endParaRPr lang="en-US" sz="1000" dirty="0"/>
          </a:p>
          <a:p>
            <a:pPr lvl="1" fontAlgn="base"/>
            <a:r>
              <a:rPr lang="en-US" dirty="0"/>
              <a:t>Can remediate it</a:t>
            </a:r>
            <a:endParaRPr lang="en-US" sz="900" dirty="0"/>
          </a:p>
          <a:p>
            <a:pPr lvl="0" fontAlgn="base"/>
            <a:r>
              <a:rPr lang="en-US" dirty="0"/>
              <a:t>Does not track changes made to files on system</a:t>
            </a:r>
            <a:endParaRPr lang="en-US" sz="1000" dirty="0"/>
          </a:p>
          <a:p>
            <a:pPr lvl="1" fontAlgn="base"/>
            <a:r>
              <a:rPr lang="en-US" dirty="0"/>
              <a:t>Does not track which user or process made changes</a:t>
            </a:r>
            <a:endParaRPr lang="en-US" sz="900" dirty="0"/>
          </a:p>
          <a:p>
            <a:pPr lvl="1" fontAlgn="base"/>
            <a:r>
              <a:rPr lang="en-US" dirty="0"/>
              <a:t>To track changes, use version control system or Linux Auditing System</a:t>
            </a:r>
            <a:endParaRPr lang="en-US" sz="900" dirty="0"/>
          </a:p>
          <a:p>
            <a:endParaRPr lang="en-US" dirty="0"/>
          </a:p>
        </p:txBody>
      </p:sp>
    </p:spTree>
    <p:extLst>
      <p:ext uri="{BB962C8B-B14F-4D97-AF65-F5344CB8AC3E}">
        <p14:creationId xmlns:p14="http://schemas.microsoft.com/office/powerpoint/2010/main" val="4120785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Define</a:t>
            </a:r>
          </a:p>
          <a:p>
            <a:r>
              <a:rPr lang="en-US" dirty="0"/>
              <a:t>Describe</a:t>
            </a:r>
          </a:p>
        </p:txBody>
      </p:sp>
      <p:sp>
        <p:nvSpPr>
          <p:cNvPr id="4" name="Rectangle 3"/>
          <p:cNvSpPr/>
          <p:nvPr/>
        </p:nvSpPr>
        <p:spPr>
          <a:xfrm>
            <a:off x="262705" y="5277400"/>
            <a:ext cx="9924594" cy="646331"/>
          </a:xfrm>
          <a:prstGeom prst="rect">
            <a:avLst/>
          </a:prstGeom>
        </p:spPr>
        <p:txBody>
          <a:bodyPr wrap="square">
            <a:spAutoFit/>
          </a:bodyPr>
          <a:lstStyle/>
          <a:p>
            <a:pPr lvl="0"/>
            <a:r>
              <a:rPr lang="en-US" b="1" i="1" dirty="0">
                <a:solidFill>
                  <a:schemeClr val="tx2">
                    <a:lumMod val="75000"/>
                  </a:schemeClr>
                </a:solidFill>
              </a:rPr>
              <a:t>Note</a:t>
            </a:r>
            <a:r>
              <a:rPr lang="en-US" i="1" dirty="0">
                <a:solidFill>
                  <a:schemeClr val="tx2">
                    <a:lumMod val="75000"/>
                  </a:schemeClr>
                </a:solidFill>
              </a:rPr>
              <a:t>:</a:t>
            </a:r>
          </a:p>
          <a:p>
            <a:pPr lvl="0"/>
            <a:r>
              <a:rPr lang="en-US" i="1" dirty="0">
                <a:solidFill>
                  <a:schemeClr val="tx2">
                    <a:lumMod val="75000"/>
                  </a:schemeClr>
                </a:solidFill>
              </a:rPr>
              <a:t>You can refer the attached pdf to write objectives </a:t>
            </a:r>
            <a:endParaRPr lang="en-US" i="1" dirty="0"/>
          </a:p>
        </p:txBody>
      </p:sp>
      <p:graphicFrame>
        <p:nvGraphicFramePr>
          <p:cNvPr id="2" name="Object 1"/>
          <p:cNvGraphicFramePr>
            <a:graphicFrameLocks noChangeAspect="1"/>
          </p:cNvGraphicFramePr>
          <p:nvPr>
            <p:extLst>
              <p:ext uri="{D42A27DB-BD31-4B8C-83A1-F6EECF244321}">
                <p14:modId xmlns:p14="http://schemas.microsoft.com/office/powerpoint/2010/main" val="1919468378"/>
              </p:ext>
            </p:extLst>
          </p:nvPr>
        </p:nvGraphicFramePr>
        <p:xfrm>
          <a:off x="6512664" y="5383489"/>
          <a:ext cx="914400" cy="771525"/>
        </p:xfrm>
        <a:graphic>
          <a:graphicData uri="http://schemas.openxmlformats.org/presentationml/2006/ole">
            <mc:AlternateContent xmlns:mc="http://schemas.openxmlformats.org/markup-compatibility/2006">
              <mc:Choice xmlns:v="urn:schemas-microsoft-com:vml" Requires="v">
                <p:oleObj spid="_x0000_s1073" name="Acrobat Document" showAsIcon="1" r:id="rId4" imgW="914400" imgH="771480" progId="AcroExch.Document.DC">
                  <p:embed/>
                </p:oleObj>
              </mc:Choice>
              <mc:Fallback>
                <p:oleObj name="Acrobat Document" showAsIcon="1" r:id="rId4" imgW="914400" imgH="771480" progId="AcroExch.Document.DC">
                  <p:embed/>
                  <p:pic>
                    <p:nvPicPr>
                      <p:cNvPr id="0" name=""/>
                      <p:cNvPicPr/>
                      <p:nvPr/>
                    </p:nvPicPr>
                    <p:blipFill>
                      <a:blip r:embed="rId5"/>
                      <a:stretch>
                        <a:fillRect/>
                      </a:stretch>
                    </p:blipFill>
                    <p:spPr>
                      <a:xfrm>
                        <a:off x="6512664" y="538348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704393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Topic List</a:t>
            </a:r>
          </a:p>
        </p:txBody>
      </p:sp>
      <p:sp>
        <p:nvSpPr>
          <p:cNvPr id="12" name="Rounded Rectangle 11"/>
          <p:cNvSpPr/>
          <p:nvPr/>
        </p:nvSpPr>
        <p:spPr>
          <a:xfrm>
            <a:off x="1274433" y="1655767"/>
            <a:ext cx="9587603"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3" name="Rounded Rectangle 12"/>
          <p:cNvSpPr/>
          <p:nvPr/>
        </p:nvSpPr>
        <p:spPr>
          <a:xfrm>
            <a:off x="1279915" y="2299463"/>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2</a:t>
            </a:r>
          </a:p>
        </p:txBody>
      </p:sp>
      <p:sp>
        <p:nvSpPr>
          <p:cNvPr id="14" name="Rounded Rectangle 13"/>
          <p:cNvSpPr/>
          <p:nvPr/>
        </p:nvSpPr>
        <p:spPr>
          <a:xfrm>
            <a:off x="1279915" y="2943159"/>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3</a:t>
            </a:r>
          </a:p>
        </p:txBody>
      </p:sp>
      <p:sp>
        <p:nvSpPr>
          <p:cNvPr id="15" name="Rounded Rectangle 14"/>
          <p:cNvSpPr/>
          <p:nvPr/>
        </p:nvSpPr>
        <p:spPr>
          <a:xfrm>
            <a:off x="1279915" y="3586855"/>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4</a:t>
            </a:r>
          </a:p>
        </p:txBody>
      </p:sp>
      <p:sp>
        <p:nvSpPr>
          <p:cNvPr id="16" name="Rounded Rectangle 15"/>
          <p:cNvSpPr/>
          <p:nvPr/>
        </p:nvSpPr>
        <p:spPr>
          <a:xfrm>
            <a:off x="1279915" y="4230551"/>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Roles of Hosts and Nodes</a:t>
            </a:r>
          </a:p>
        </p:txBody>
      </p:sp>
      <p:sp>
        <p:nvSpPr>
          <p:cNvPr id="17" name="Rounded Rectangle 16"/>
          <p:cNvSpPr/>
          <p:nvPr/>
        </p:nvSpPr>
        <p:spPr>
          <a:xfrm>
            <a:off x="1279915" y="4874247"/>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6</a:t>
            </a:r>
          </a:p>
        </p:txBody>
      </p:sp>
      <p:sp>
        <p:nvSpPr>
          <p:cNvPr id="18" name="Rounded Rectangle 17"/>
          <p:cNvSpPr/>
          <p:nvPr/>
        </p:nvSpPr>
        <p:spPr>
          <a:xfrm>
            <a:off x="1279915" y="551794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7</a:t>
            </a:r>
          </a:p>
        </p:txBody>
      </p:sp>
    </p:spTree>
    <p:extLst>
      <p:ext uri="{BB962C8B-B14F-4D97-AF65-F5344CB8AC3E}">
        <p14:creationId xmlns:p14="http://schemas.microsoft.com/office/powerpoint/2010/main" val="2511530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dirty="0"/>
          </a:p>
        </p:txBody>
      </p:sp>
      <p:sp>
        <p:nvSpPr>
          <p:cNvPr id="5" name="Title 4"/>
          <p:cNvSpPr>
            <a:spLocks noGrp="1"/>
          </p:cNvSpPr>
          <p:nvPr>
            <p:ph type="title"/>
          </p:nvPr>
        </p:nvSpPr>
        <p:spPr/>
        <p:txBody>
          <a:bodyPr>
            <a:normAutofit fontScale="90000"/>
          </a:bodyPr>
          <a:lstStyle/>
          <a:p>
            <a:r>
              <a:rPr lang="en-US" dirty="0" err="1"/>
              <a:t>Ansible</a:t>
            </a:r>
            <a:endParaRPr lang="en-US" dirty="0"/>
          </a:p>
        </p:txBody>
      </p:sp>
      <p:sp>
        <p:nvSpPr>
          <p:cNvPr id="7" name="Content Placeholder 6"/>
          <p:cNvSpPr>
            <a:spLocks noGrp="1"/>
          </p:cNvSpPr>
          <p:nvPr>
            <p:ph sz="quarter" idx="11"/>
          </p:nvPr>
        </p:nvSpPr>
        <p:spPr/>
        <p:txBody>
          <a:bodyPr/>
          <a:lstStyle/>
          <a:p>
            <a:pPr marL="0" indent="0" fontAlgn="base">
              <a:buNone/>
            </a:pPr>
            <a:r>
              <a:rPr lang="en-US" b="1" dirty="0"/>
              <a:t>Control Node Role</a:t>
            </a:r>
            <a:endParaRPr lang="en-US" dirty="0"/>
          </a:p>
          <a:p>
            <a:pPr lvl="0" fontAlgn="base"/>
            <a:r>
              <a:rPr lang="en-US" dirty="0"/>
              <a:t>System administrators log in and initiate </a:t>
            </a:r>
            <a:r>
              <a:rPr lang="en-US" dirty="0" err="1"/>
              <a:t>Ansible</a:t>
            </a:r>
            <a:r>
              <a:rPr lang="en-US" dirty="0"/>
              <a:t> operations from control node</a:t>
            </a:r>
          </a:p>
          <a:p>
            <a:pPr lvl="0" fontAlgn="base"/>
            <a:r>
              <a:rPr lang="en-US" dirty="0" err="1"/>
              <a:t>Ansible</a:t>
            </a:r>
            <a:r>
              <a:rPr lang="en-US" dirty="0"/>
              <a:t> software installed and configuration files maintained on control node</a:t>
            </a:r>
          </a:p>
          <a:p>
            <a:pPr lvl="0" fontAlgn="base"/>
            <a:r>
              <a:rPr lang="en-US" dirty="0"/>
              <a:t>Other names for control node: </a:t>
            </a:r>
            <a:r>
              <a:rPr lang="en-US" i="1" dirty="0" err="1"/>
              <a:t>Ansible</a:t>
            </a:r>
            <a:r>
              <a:rPr lang="en-US" i="1" dirty="0"/>
              <a:t> host</a:t>
            </a:r>
            <a:r>
              <a:rPr lang="en-US" dirty="0"/>
              <a:t> and </a:t>
            </a:r>
            <a:r>
              <a:rPr lang="en-US" i="1" dirty="0"/>
              <a:t>control machine</a:t>
            </a:r>
          </a:p>
          <a:p>
            <a:pPr marL="0" indent="0" fontAlgn="base">
              <a:buNone/>
            </a:pPr>
            <a:r>
              <a:rPr lang="en-US" b="1" dirty="0"/>
              <a:t>Control Node Requirements</a:t>
            </a:r>
          </a:p>
          <a:p>
            <a:pPr fontAlgn="base"/>
            <a:r>
              <a:rPr lang="en-US" dirty="0"/>
              <a:t>Must have Python 2.6 or 2.7 installed</a:t>
            </a:r>
          </a:p>
          <a:p>
            <a:pPr fontAlgn="base"/>
            <a:r>
              <a:rPr lang="en-US" dirty="0"/>
              <a:t>Includes Linux, OS X, any BSD-based UNIX system</a:t>
            </a:r>
          </a:p>
          <a:p>
            <a:pPr fontAlgn="base"/>
            <a:r>
              <a:rPr lang="en-US" dirty="0"/>
              <a:t>Windows not currently supported for control node</a:t>
            </a:r>
          </a:p>
          <a:p>
            <a:pPr fontAlgn="base"/>
            <a:r>
              <a:rPr lang="en-US" dirty="0"/>
              <a:t>On Red Hat Enterprise Linux 6 or 7, </a:t>
            </a:r>
            <a:r>
              <a:rPr lang="en-US" dirty="0" err="1"/>
              <a:t>ansible</a:t>
            </a:r>
            <a:r>
              <a:rPr lang="en-US" dirty="0"/>
              <a:t> package and dependencies must be installed</a:t>
            </a:r>
          </a:p>
          <a:p>
            <a:pPr marL="0" indent="0" fontAlgn="base">
              <a:buNone/>
            </a:pPr>
            <a:r>
              <a:rPr lang="en-US" altLang="en-US" b="1" dirty="0"/>
              <a:t>Default connection method used by </a:t>
            </a:r>
            <a:r>
              <a:rPr lang="en-US" altLang="en-US" b="1" dirty="0" err="1"/>
              <a:t>Ansible</a:t>
            </a:r>
            <a:endParaRPr lang="en-US" altLang="en-US" b="1" dirty="0"/>
          </a:p>
          <a:p>
            <a:pPr marL="228600" lvl="2" fontAlgn="base">
              <a:spcBef>
                <a:spcPts val="1000"/>
              </a:spcBef>
              <a:spcAft>
                <a:spcPct val="0"/>
              </a:spcAft>
              <a:tabLst>
                <a:tab pos="914400" algn="l"/>
              </a:tabLst>
            </a:pPr>
            <a:r>
              <a:rPr lang="en-US" altLang="en-US" sz="1800" dirty="0"/>
              <a:t>If </a:t>
            </a:r>
            <a:r>
              <a:rPr lang="en-US" altLang="en-US" sz="1800" dirty="0" err="1"/>
              <a:t>OpenSSH</a:t>
            </a:r>
            <a:r>
              <a:rPr lang="en-US" altLang="en-US" sz="1800" dirty="0"/>
              <a:t> on control node supports </a:t>
            </a:r>
            <a:r>
              <a:rPr lang="en-US" altLang="en-US" sz="1800" dirty="0" err="1"/>
              <a:t>ControlPersist</a:t>
            </a:r>
            <a:r>
              <a:rPr lang="en-US" altLang="en-US" sz="1800" dirty="0"/>
              <a:t> option</a:t>
            </a:r>
          </a:p>
          <a:p>
            <a:pPr lvl="0" fontAlgn="base">
              <a:spcAft>
                <a:spcPct val="0"/>
              </a:spcAft>
              <a:tabLst>
                <a:tab pos="914400" algn="l"/>
              </a:tabLst>
            </a:pPr>
            <a:r>
              <a:rPr lang="en-US" altLang="en-US" dirty="0" err="1"/>
              <a:t>Ansible</a:t>
            </a:r>
            <a:r>
              <a:rPr lang="en-US" altLang="en-US" dirty="0"/>
              <a:t> supports passwords for SSH authentication</a:t>
            </a:r>
          </a:p>
          <a:p>
            <a:pPr marL="228600" lvl="1" fontAlgn="base">
              <a:spcBef>
                <a:spcPts val="1000"/>
              </a:spcBef>
              <a:spcAft>
                <a:spcPct val="0"/>
              </a:spcAft>
              <a:tabLst>
                <a:tab pos="914400" algn="l"/>
              </a:tabLst>
            </a:pPr>
            <a:r>
              <a:rPr lang="en-US" altLang="en-US" sz="1800" dirty="0"/>
              <a:t>Most common practice: Use SSH user keys to access managed hosts</a:t>
            </a:r>
          </a:p>
          <a:p>
            <a:pPr marL="0" indent="0" fontAlgn="base">
              <a:buNone/>
            </a:pPr>
            <a:endParaRPr lang="en-US" dirty="0"/>
          </a:p>
          <a:p>
            <a:pPr marL="0" indent="0" fontAlgn="base">
              <a:buNone/>
            </a:pPr>
            <a:endParaRPr lang="en-US" dirty="0"/>
          </a:p>
          <a:p>
            <a:pPr marL="0" indent="0" fontAlgn="base">
              <a:buNone/>
            </a:pPr>
            <a:endParaRPr lang="en-US" b="1" dirty="0"/>
          </a:p>
          <a:p>
            <a:pPr marL="0" indent="0" fontAlgn="base">
              <a:buNone/>
            </a:pPr>
            <a:endParaRPr lang="en-US" dirty="0"/>
          </a:p>
          <a:p>
            <a:pPr lvl="0" fontAlgn="base"/>
            <a:endParaRPr lang="en-US" i="1" dirty="0"/>
          </a:p>
          <a:p>
            <a:pPr lvl="0" fontAlgn="base"/>
            <a:endParaRPr lang="en-US" dirty="0"/>
          </a:p>
          <a:p>
            <a:endParaRPr lang="en-US" dirty="0"/>
          </a:p>
        </p:txBody>
      </p:sp>
    </p:spTree>
    <p:extLst>
      <p:ext uri="{BB962C8B-B14F-4D97-AF65-F5344CB8AC3E}">
        <p14:creationId xmlns:p14="http://schemas.microsoft.com/office/powerpoint/2010/main" val="2960811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dirty="0"/>
          </a:p>
        </p:txBody>
      </p:sp>
      <p:sp>
        <p:nvSpPr>
          <p:cNvPr id="5" name="Title 4"/>
          <p:cNvSpPr>
            <a:spLocks noGrp="1"/>
          </p:cNvSpPr>
          <p:nvPr>
            <p:ph type="title"/>
          </p:nvPr>
        </p:nvSpPr>
        <p:spPr/>
        <p:txBody>
          <a:bodyPr>
            <a:normAutofit fontScale="90000"/>
          </a:bodyPr>
          <a:lstStyle/>
          <a:p>
            <a:r>
              <a:rPr lang="en-US" dirty="0" err="1"/>
              <a:t>Ansible</a:t>
            </a:r>
            <a:endParaRPr lang="en-US" dirty="0"/>
          </a:p>
        </p:txBody>
      </p:sp>
      <p:sp>
        <p:nvSpPr>
          <p:cNvPr id="7" name="Content Placeholder 6"/>
          <p:cNvSpPr>
            <a:spLocks noGrp="1"/>
          </p:cNvSpPr>
          <p:nvPr>
            <p:ph sz="quarter" idx="11"/>
          </p:nvPr>
        </p:nvSpPr>
        <p:spPr/>
        <p:txBody>
          <a:bodyPr/>
          <a:lstStyle/>
          <a:p>
            <a:pPr fontAlgn="base"/>
            <a:r>
              <a:rPr lang="en-US" b="1" dirty="0"/>
              <a:t>Managed Host Role</a:t>
            </a:r>
            <a:endParaRPr lang="en-US" sz="1000" dirty="0"/>
          </a:p>
          <a:p>
            <a:pPr lvl="0" fontAlgn="base"/>
            <a:r>
              <a:rPr lang="en-US" dirty="0" err="1"/>
              <a:t>Ansible</a:t>
            </a:r>
            <a:r>
              <a:rPr lang="en-US" dirty="0"/>
              <a:t> does the following on managed host systems:</a:t>
            </a:r>
            <a:endParaRPr lang="en-US" sz="1050" dirty="0"/>
          </a:p>
          <a:p>
            <a:pPr lvl="1" fontAlgn="base"/>
            <a:r>
              <a:rPr lang="en-US" dirty="0"/>
              <a:t>Logs in</a:t>
            </a:r>
            <a:endParaRPr lang="en-US" sz="1000" dirty="0"/>
          </a:p>
          <a:p>
            <a:pPr lvl="1" fontAlgn="base"/>
            <a:r>
              <a:rPr lang="en-US" dirty="0"/>
              <a:t>Installs modules</a:t>
            </a:r>
            <a:endParaRPr lang="en-US" sz="1000" dirty="0"/>
          </a:p>
          <a:p>
            <a:pPr lvl="1" fontAlgn="base"/>
            <a:r>
              <a:rPr lang="en-US" dirty="0"/>
              <a:t>Executes remote commands for configuration</a:t>
            </a:r>
            <a:endParaRPr lang="en-US" sz="1000" dirty="0"/>
          </a:p>
          <a:p>
            <a:r>
              <a:rPr lang="en-US" dirty="0"/>
              <a:t>Other names for managed host: </a:t>
            </a:r>
            <a:r>
              <a:rPr lang="en-US" i="1" dirty="0"/>
              <a:t>managed node</a:t>
            </a:r>
            <a:r>
              <a:rPr lang="en-US" dirty="0"/>
              <a:t> and </a:t>
            </a:r>
            <a:r>
              <a:rPr lang="en-US" i="1" dirty="0"/>
              <a:t>remote node</a:t>
            </a:r>
          </a:p>
          <a:p>
            <a:pPr marL="0" indent="0">
              <a:buNone/>
            </a:pPr>
            <a:r>
              <a:rPr lang="en-US" b="1" dirty="0"/>
              <a:t>Managed Host </a:t>
            </a:r>
            <a:r>
              <a:rPr lang="en-US" b="1" dirty="0" err="1"/>
              <a:t>Requriements</a:t>
            </a:r>
            <a:endParaRPr lang="en-US" b="1" dirty="0"/>
          </a:p>
          <a:p>
            <a:pPr lvl="0" fontAlgn="base"/>
            <a:r>
              <a:rPr lang="en-US" dirty="0"/>
              <a:t>SSH must be installed and configured : Allows incoming connections and communication with managed hosts</a:t>
            </a:r>
            <a:endParaRPr lang="en-US" sz="1000" dirty="0"/>
          </a:p>
          <a:p>
            <a:r>
              <a:rPr lang="en-US" dirty="0"/>
              <a:t>Python 2.4 or later</a:t>
            </a:r>
          </a:p>
          <a:p>
            <a:pPr lvl="1" fontAlgn="base"/>
            <a:r>
              <a:rPr lang="en-US" dirty="0"/>
              <a:t>Lets you use </a:t>
            </a:r>
            <a:r>
              <a:rPr lang="en-US" dirty="0" err="1"/>
              <a:t>Ansible</a:t>
            </a:r>
            <a:r>
              <a:rPr lang="en-US" dirty="0"/>
              <a:t> to manage Red Hat Enterprise Linux 5, 6, and 7 hosts</a:t>
            </a:r>
          </a:p>
          <a:p>
            <a:pPr lvl="1" fontAlgn="base"/>
            <a:r>
              <a:rPr lang="en-US" altLang="en-US" sz="1200" dirty="0"/>
              <a:t>python-</a:t>
            </a:r>
            <a:r>
              <a:rPr lang="en-US" altLang="en-US" sz="1200" dirty="0" err="1"/>
              <a:t>simplejson</a:t>
            </a:r>
            <a:r>
              <a:rPr lang="en-US" altLang="en-US" dirty="0"/>
              <a:t> package must be installed on Red Hat Enterprise Linux 5 managed hosts</a:t>
            </a:r>
          </a:p>
          <a:p>
            <a:pPr lvl="1" fontAlgn="base"/>
            <a:r>
              <a:rPr lang="en-US" dirty="0"/>
              <a:t>Not required on Red Hat Enterprise Linux 6 and 7 managed hosts. Python 2.5 and newer versions provide functionality by default.</a:t>
            </a:r>
          </a:p>
          <a:p>
            <a:pPr fontAlgn="base"/>
            <a:r>
              <a:rPr lang="en-US" dirty="0"/>
              <a:t>Modules can have their own unique software requirements. Playbooks must be written so that prerequisite software is installed before calling a module that uses it.</a:t>
            </a:r>
            <a:r>
              <a:rPr lang="en-US" altLang="en-US" dirty="0"/>
              <a:t> </a:t>
            </a:r>
          </a:p>
          <a:p>
            <a:pPr lvl="1" fontAlgn="base"/>
            <a:endParaRPr lang="en-US" dirty="0"/>
          </a:p>
          <a:p>
            <a:endParaRPr lang="en-US" sz="800" dirty="0"/>
          </a:p>
          <a:p>
            <a:pPr marL="0" indent="0">
              <a:buNone/>
            </a:pPr>
            <a:endParaRPr lang="en-US" dirty="0"/>
          </a:p>
        </p:txBody>
      </p:sp>
    </p:spTree>
    <p:extLst>
      <p:ext uri="{BB962C8B-B14F-4D97-AF65-F5344CB8AC3E}">
        <p14:creationId xmlns:p14="http://schemas.microsoft.com/office/powerpoint/2010/main" val="1455305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Topic List</a:t>
            </a:r>
          </a:p>
        </p:txBody>
      </p:sp>
      <p:sp>
        <p:nvSpPr>
          <p:cNvPr id="12" name="Rounded Rectangle 11"/>
          <p:cNvSpPr/>
          <p:nvPr/>
        </p:nvSpPr>
        <p:spPr>
          <a:xfrm>
            <a:off x="1274433" y="1655767"/>
            <a:ext cx="9587603"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1</a:t>
            </a:r>
          </a:p>
        </p:txBody>
      </p:sp>
      <p:sp>
        <p:nvSpPr>
          <p:cNvPr id="13" name="Rounded Rectangle 12"/>
          <p:cNvSpPr/>
          <p:nvPr/>
        </p:nvSpPr>
        <p:spPr>
          <a:xfrm>
            <a:off x="1279915" y="2299463"/>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2</a:t>
            </a:r>
          </a:p>
        </p:txBody>
      </p:sp>
      <p:sp>
        <p:nvSpPr>
          <p:cNvPr id="14" name="Rounded Rectangle 13"/>
          <p:cNvSpPr/>
          <p:nvPr/>
        </p:nvSpPr>
        <p:spPr>
          <a:xfrm>
            <a:off x="1279915" y="2943159"/>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3</a:t>
            </a:r>
          </a:p>
        </p:txBody>
      </p:sp>
      <p:sp>
        <p:nvSpPr>
          <p:cNvPr id="15" name="Rounded Rectangle 14"/>
          <p:cNvSpPr/>
          <p:nvPr/>
        </p:nvSpPr>
        <p:spPr>
          <a:xfrm>
            <a:off x="1279915" y="3586855"/>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4</a:t>
            </a:r>
          </a:p>
        </p:txBody>
      </p:sp>
      <p:sp>
        <p:nvSpPr>
          <p:cNvPr id="16" name="Rounded Rectangle 15"/>
          <p:cNvSpPr/>
          <p:nvPr/>
        </p:nvSpPr>
        <p:spPr>
          <a:xfrm>
            <a:off x="1279915" y="423055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5</a:t>
            </a:r>
          </a:p>
        </p:txBody>
      </p:sp>
      <p:sp>
        <p:nvSpPr>
          <p:cNvPr id="17" name="Rounded Rectangle 16"/>
          <p:cNvSpPr/>
          <p:nvPr/>
        </p:nvSpPr>
        <p:spPr>
          <a:xfrm>
            <a:off x="1279915" y="4874247"/>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Install </a:t>
            </a:r>
            <a:r>
              <a:rPr lang="en-US" sz="2000" b="1" dirty="0" err="1">
                <a:solidFill>
                  <a:schemeClr val="tx2">
                    <a:lumMod val="75000"/>
                  </a:schemeClr>
                </a:solidFill>
                <a:cs typeface="Arial" panose="020B0604020202020204" pitchFamily="34" charset="0"/>
              </a:rPr>
              <a:t>Ansible</a:t>
            </a:r>
            <a:endParaRPr lang="en-US" sz="2000" b="1" dirty="0">
              <a:solidFill>
                <a:schemeClr val="tx2">
                  <a:lumMod val="75000"/>
                </a:schemeClr>
              </a:solidFill>
              <a:cs typeface="Arial" panose="020B0604020202020204" pitchFamily="34" charset="0"/>
            </a:endParaRPr>
          </a:p>
        </p:txBody>
      </p:sp>
      <p:sp>
        <p:nvSpPr>
          <p:cNvPr id="18" name="Rounded Rectangle 17"/>
          <p:cNvSpPr/>
          <p:nvPr/>
        </p:nvSpPr>
        <p:spPr>
          <a:xfrm>
            <a:off x="1279915" y="551794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7</a:t>
            </a:r>
          </a:p>
        </p:txBody>
      </p:sp>
    </p:spTree>
    <p:extLst>
      <p:ext uri="{BB962C8B-B14F-4D97-AF65-F5344CB8AC3E}">
        <p14:creationId xmlns:p14="http://schemas.microsoft.com/office/powerpoint/2010/main" val="114497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WHERE TO GET &amp; HOW TO INSTALL</a:t>
            </a:r>
          </a:p>
        </p:txBody>
      </p:sp>
      <p:sp>
        <p:nvSpPr>
          <p:cNvPr id="5" name="Title 4"/>
          <p:cNvSpPr>
            <a:spLocks noGrp="1"/>
          </p:cNvSpPr>
          <p:nvPr>
            <p:ph type="title"/>
          </p:nvPr>
        </p:nvSpPr>
        <p:spPr/>
        <p:txBody>
          <a:bodyPr>
            <a:normAutofit fontScale="90000"/>
          </a:bodyPr>
          <a:lstStyle/>
          <a:p>
            <a:r>
              <a:rPr lang="en-US" dirty="0"/>
              <a:t>Installation</a:t>
            </a:r>
          </a:p>
        </p:txBody>
      </p:sp>
      <p:sp>
        <p:nvSpPr>
          <p:cNvPr id="7" name="Content Placeholder 6"/>
          <p:cNvSpPr>
            <a:spLocks noGrp="1"/>
          </p:cNvSpPr>
          <p:nvPr>
            <p:ph sz="quarter" idx="11"/>
          </p:nvPr>
        </p:nvSpPr>
        <p:spPr/>
        <p:txBody>
          <a:bodyPr/>
          <a:lstStyle/>
          <a:p>
            <a:pPr marL="0" indent="0">
              <a:buNone/>
            </a:pPr>
            <a:r>
              <a:rPr lang="en-US" dirty="0"/>
              <a:t>OS packages ( recommended)</a:t>
            </a:r>
          </a:p>
          <a:p>
            <a:pPr marL="0" indent="0">
              <a:buNone/>
            </a:pPr>
            <a:r>
              <a:rPr lang="en-US" dirty="0"/>
              <a:t>	EPEL</a:t>
            </a:r>
          </a:p>
          <a:p>
            <a:pPr marL="0" indent="0">
              <a:buNone/>
            </a:pPr>
            <a:r>
              <a:rPr lang="en-US" dirty="0"/>
              <a:t>	APT</a:t>
            </a:r>
          </a:p>
          <a:p>
            <a:pPr marL="0" indent="0">
              <a:buNone/>
            </a:pPr>
            <a:r>
              <a:rPr lang="en-US" dirty="0"/>
              <a:t>Also available from </a:t>
            </a:r>
          </a:p>
          <a:p>
            <a:pPr marL="0" indent="0">
              <a:buNone/>
            </a:pPr>
            <a:r>
              <a:rPr lang="en-US" dirty="0"/>
              <a:t>	</a:t>
            </a:r>
            <a:r>
              <a:rPr lang="en-US" dirty="0" err="1"/>
              <a:t>Pypi</a:t>
            </a:r>
            <a:endParaRPr lang="en-US" dirty="0"/>
          </a:p>
          <a:p>
            <a:pPr marL="0" indent="0">
              <a:buNone/>
            </a:pPr>
            <a:r>
              <a:rPr lang="en-US" dirty="0"/>
              <a:t>	Sources ( via GITHUB)</a:t>
            </a:r>
          </a:p>
          <a:p>
            <a:pPr marL="0" indent="0">
              <a:buNone/>
            </a:pPr>
            <a:r>
              <a:rPr lang="en-US" dirty="0"/>
              <a:t>Installing </a:t>
            </a:r>
            <a:r>
              <a:rPr lang="en-US" dirty="0" err="1"/>
              <a:t>Ansible</a:t>
            </a:r>
            <a:endParaRPr lang="en-US" dirty="0"/>
          </a:p>
          <a:p>
            <a:pPr marL="0" indent="0">
              <a:buNone/>
            </a:pPr>
            <a:r>
              <a:rPr lang="en-US" dirty="0"/>
              <a:t>	* Enable ‘Extras’ and ‘Optional’ yum repos</a:t>
            </a:r>
          </a:p>
          <a:p>
            <a:pPr marL="0" indent="0">
              <a:buNone/>
            </a:pPr>
            <a:r>
              <a:rPr lang="en-US" dirty="0"/>
              <a:t>	* Install </a:t>
            </a:r>
            <a:r>
              <a:rPr lang="en-US" dirty="0" err="1"/>
              <a:t>Ansible</a:t>
            </a:r>
            <a:endParaRPr lang="en-US" dirty="0"/>
          </a:p>
          <a:p>
            <a:pPr marL="0" indent="0">
              <a:buNone/>
            </a:pPr>
            <a:r>
              <a:rPr lang="en-US" dirty="0"/>
              <a:t>	Command: yum –y install </a:t>
            </a:r>
            <a:r>
              <a:rPr lang="en-US" dirty="0" err="1"/>
              <a:t>ansible</a:t>
            </a:r>
            <a:endParaRPr lang="en-US" dirty="0"/>
          </a:p>
          <a:p>
            <a:pPr marL="0" indent="0">
              <a:buNone/>
            </a:pPr>
            <a:r>
              <a:rPr lang="en-US" dirty="0"/>
              <a:t>	</a:t>
            </a:r>
          </a:p>
          <a:p>
            <a:pPr marL="0" indent="0">
              <a:buNone/>
            </a:pPr>
            <a:r>
              <a:rPr lang="en-US" dirty="0"/>
              <a:t>	Refer : docs.ansible.com/</a:t>
            </a:r>
            <a:r>
              <a:rPr lang="en-US" dirty="0" err="1"/>
              <a:t>ansible</a:t>
            </a:r>
            <a:r>
              <a:rPr lang="en-US" dirty="0"/>
              <a:t>/intro_installation.html</a:t>
            </a:r>
          </a:p>
          <a:p>
            <a:pPr marL="0" indent="0">
              <a:buNone/>
            </a:pPr>
            <a:endParaRPr lang="en-US" dirty="0"/>
          </a:p>
        </p:txBody>
      </p:sp>
    </p:spTree>
    <p:extLst>
      <p:ext uri="{BB962C8B-B14F-4D97-AF65-F5344CB8AC3E}">
        <p14:creationId xmlns:p14="http://schemas.microsoft.com/office/powerpoint/2010/main" val="2722130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dirty="0"/>
          </a:p>
        </p:txBody>
      </p:sp>
      <p:sp>
        <p:nvSpPr>
          <p:cNvPr id="5" name="Title 4"/>
          <p:cNvSpPr>
            <a:spLocks noGrp="1"/>
          </p:cNvSpPr>
          <p:nvPr>
            <p:ph type="title"/>
          </p:nvPr>
        </p:nvSpPr>
        <p:spPr/>
        <p:txBody>
          <a:bodyPr>
            <a:normAutofit fontScale="90000"/>
          </a:bodyPr>
          <a:lstStyle/>
          <a:p>
            <a:r>
              <a:rPr lang="en-US" dirty="0" err="1"/>
              <a:t>Ansible</a:t>
            </a:r>
            <a:r>
              <a:rPr lang="en-US" dirty="0"/>
              <a:t> ( </a:t>
            </a:r>
            <a:r>
              <a:rPr lang="en-US" dirty="0">
                <a:solidFill>
                  <a:srgbClr val="FF0000"/>
                </a:solidFill>
              </a:rPr>
              <a:t>TO BE CHANGED</a:t>
            </a:r>
            <a:r>
              <a:rPr lang="en-US" dirty="0"/>
              <a:t>)</a:t>
            </a:r>
          </a:p>
        </p:txBody>
      </p:sp>
      <p:pic>
        <p:nvPicPr>
          <p:cNvPr id="2" name="Content Placeholder 1"/>
          <p:cNvPicPr>
            <a:picLocks noGrp="1" noChangeAspect="1"/>
          </p:cNvPicPr>
          <p:nvPr>
            <p:ph sz="quarter" idx="11"/>
          </p:nvPr>
        </p:nvPicPr>
        <p:blipFill>
          <a:blip r:embed="rId2"/>
          <a:stretch>
            <a:fillRect/>
          </a:stretch>
        </p:blipFill>
        <p:spPr>
          <a:xfrm>
            <a:off x="2490648" y="1568450"/>
            <a:ext cx="6782080" cy="4779963"/>
          </a:xfrm>
          <a:prstGeom prst="rect">
            <a:avLst/>
          </a:prstGeom>
        </p:spPr>
      </p:pic>
    </p:spTree>
    <p:extLst>
      <p:ext uri="{BB962C8B-B14F-4D97-AF65-F5344CB8AC3E}">
        <p14:creationId xmlns:p14="http://schemas.microsoft.com/office/powerpoint/2010/main" val="2722099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596623" y="2797082"/>
            <a:ext cx="4998755" cy="785553"/>
          </a:xfrm>
        </p:spPr>
        <p:txBody>
          <a:bodyPr/>
          <a:lstStyle/>
          <a:p>
            <a:r>
              <a:rPr lang="en-US" sz="66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50096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0456" y="5582199"/>
            <a:ext cx="9204849" cy="646331"/>
          </a:xfrm>
          <a:prstGeom prst="rect">
            <a:avLst/>
          </a:prstGeom>
        </p:spPr>
        <p:txBody>
          <a:bodyPr wrap="square">
            <a:spAutoFit/>
          </a:bodyPr>
          <a:lstStyle/>
          <a:p>
            <a:pPr lvl="0"/>
            <a:r>
              <a:rPr lang="en-US" b="1" i="1" dirty="0">
                <a:solidFill>
                  <a:schemeClr val="tx2">
                    <a:lumMod val="75000"/>
                  </a:schemeClr>
                </a:solidFill>
              </a:rPr>
              <a:t>Note</a:t>
            </a:r>
            <a:r>
              <a:rPr lang="en-US" i="1" dirty="0">
                <a:solidFill>
                  <a:schemeClr val="tx2">
                    <a:lumMod val="75000"/>
                  </a:schemeClr>
                </a:solidFill>
              </a:rPr>
              <a:t>:</a:t>
            </a:r>
          </a:p>
          <a:p>
            <a:pPr marL="285750" indent="-285750">
              <a:buFont typeface="Arial" panose="020B0604020202020204" pitchFamily="34" charset="0"/>
              <a:buChar char="•"/>
            </a:pPr>
            <a:r>
              <a:rPr lang="en-US" i="1" dirty="0">
                <a:solidFill>
                  <a:schemeClr val="tx2">
                    <a:lumMod val="75000"/>
                  </a:schemeClr>
                </a:solidFill>
              </a:rPr>
              <a:t>If you want to update this slide, you can modify it in the master slide.</a:t>
            </a:r>
          </a:p>
        </p:txBody>
      </p:sp>
    </p:spTree>
    <p:extLst>
      <p:ext uri="{BB962C8B-B14F-4D97-AF65-F5344CB8AC3E}">
        <p14:creationId xmlns:p14="http://schemas.microsoft.com/office/powerpoint/2010/main" val="62783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83833193"/>
              </p:ext>
            </p:extLst>
          </p:nvPr>
        </p:nvGraphicFramePr>
        <p:xfrm>
          <a:off x="1809711" y="1660718"/>
          <a:ext cx="7558879" cy="2966720"/>
        </p:xfrm>
        <a:graphic>
          <a:graphicData uri="http://schemas.openxmlformats.org/drawingml/2006/table">
            <a:tbl>
              <a:tblPr firstRow="1" bandRow="1">
                <a:tableStyleId>{073A0DAA-6AF3-43AB-8588-CEC1D06C72B9}</a:tableStyleId>
              </a:tblPr>
              <a:tblGrid>
                <a:gridCol w="628690">
                  <a:extLst>
                    <a:ext uri="{9D8B030D-6E8A-4147-A177-3AD203B41FA5}">
                      <a16:colId xmlns:a16="http://schemas.microsoft.com/office/drawing/2014/main" val="1101621544"/>
                    </a:ext>
                  </a:extLst>
                </a:gridCol>
                <a:gridCol w="5094362">
                  <a:extLst>
                    <a:ext uri="{9D8B030D-6E8A-4147-A177-3AD203B41FA5}">
                      <a16:colId xmlns:a16="http://schemas.microsoft.com/office/drawing/2014/main" val="1248142667"/>
                    </a:ext>
                  </a:extLst>
                </a:gridCol>
                <a:gridCol w="1835827">
                  <a:extLst>
                    <a:ext uri="{9D8B030D-6E8A-4147-A177-3AD203B41FA5}">
                      <a16:colId xmlns:a16="http://schemas.microsoft.com/office/drawing/2014/main" val="3992121848"/>
                    </a:ext>
                  </a:extLst>
                </a:gridCol>
              </a:tblGrid>
              <a:tr h="370840">
                <a:tc>
                  <a:txBody>
                    <a:bodyPr/>
                    <a:lstStyle/>
                    <a:p>
                      <a:r>
                        <a:rPr lang="en-US" dirty="0"/>
                        <a:t>No</a:t>
                      </a:r>
                      <a:endParaRPr lang="en-US" dirty="0">
                        <a:latin typeface="+mn-lt"/>
                      </a:endParaRPr>
                    </a:p>
                  </a:txBody>
                  <a:tcPr/>
                </a:tc>
                <a:tc>
                  <a:txBody>
                    <a:bodyPr/>
                    <a:lstStyle/>
                    <a:p>
                      <a:r>
                        <a:rPr lang="en-US" dirty="0"/>
                        <a:t>Module</a:t>
                      </a:r>
                      <a:r>
                        <a:rPr lang="en-US" baseline="0" dirty="0"/>
                        <a:t> Name</a:t>
                      </a:r>
                      <a:endParaRPr lang="en-US" dirty="0">
                        <a:latin typeface="+mn-lt"/>
                      </a:endParaRPr>
                    </a:p>
                  </a:txBody>
                  <a:tcPr/>
                </a:tc>
                <a:tc>
                  <a:txBody>
                    <a:bodyPr/>
                    <a:lstStyle/>
                    <a:p>
                      <a:r>
                        <a:rPr lang="en-US" dirty="0"/>
                        <a:t>Duration (hours)</a:t>
                      </a:r>
                      <a:endParaRPr lang="en-US" dirty="0">
                        <a:latin typeface="+mn-lt"/>
                      </a:endParaRPr>
                    </a:p>
                  </a:txBody>
                  <a:tcPr/>
                </a:tc>
                <a:extLst>
                  <a:ext uri="{0D108BD9-81ED-4DB2-BD59-A6C34878D82A}">
                    <a16:rowId xmlns:a16="http://schemas.microsoft.com/office/drawing/2014/main" val="2118331737"/>
                  </a:ext>
                </a:extLst>
              </a:tr>
              <a:tr h="370840">
                <a:tc>
                  <a:txBody>
                    <a:bodyPr/>
                    <a:lstStyle/>
                    <a:p>
                      <a:r>
                        <a:rPr lang="en-US" dirty="0"/>
                        <a:t>1</a:t>
                      </a:r>
                      <a:endParaRPr lang="en-US" dirty="0">
                        <a:solidFill>
                          <a:schemeClr val="tx2">
                            <a:lumMod val="75000"/>
                          </a:schemeClr>
                        </a:solidFill>
                        <a:latin typeface="+mn-lt"/>
                        <a:cs typeface="Arial" panose="020B0604020202020204" pitchFamily="34" charset="0"/>
                      </a:endParaRPr>
                    </a:p>
                  </a:txBody>
                  <a:tcPr/>
                </a:tc>
                <a:tc>
                  <a:txBody>
                    <a:bodyPr/>
                    <a:lstStyle/>
                    <a:p>
                      <a:endParaRPr lang="en-US" dirty="0">
                        <a:solidFill>
                          <a:schemeClr val="tx2">
                            <a:lumMod val="75000"/>
                          </a:schemeClr>
                        </a:solidFill>
                        <a:latin typeface="+mn-lt"/>
                        <a:cs typeface="Arial" panose="020B0604020202020204" pitchFamily="34" charset="0"/>
                      </a:endParaRPr>
                    </a:p>
                  </a:txBody>
                  <a:tcPr/>
                </a:tc>
                <a:tc>
                  <a:txBody>
                    <a:bodyPr/>
                    <a:lstStyle/>
                    <a:p>
                      <a:pPr algn="ctr"/>
                      <a:endParaRPr lang="en-US" dirty="0">
                        <a:solidFill>
                          <a:schemeClr val="tx2">
                            <a:lumMod val="75000"/>
                          </a:schemeClr>
                        </a:solidFill>
                        <a:latin typeface="+mn-lt"/>
                        <a:cs typeface="Arial" panose="020B0604020202020204" pitchFamily="34" charset="0"/>
                      </a:endParaRPr>
                    </a:p>
                  </a:txBody>
                  <a:tcPr/>
                </a:tc>
                <a:extLst>
                  <a:ext uri="{0D108BD9-81ED-4DB2-BD59-A6C34878D82A}">
                    <a16:rowId xmlns:a16="http://schemas.microsoft.com/office/drawing/2014/main" val="4274148567"/>
                  </a:ext>
                </a:extLst>
              </a:tr>
              <a:tr h="370840">
                <a:tc>
                  <a:txBody>
                    <a:bodyPr/>
                    <a:lstStyle/>
                    <a:p>
                      <a:r>
                        <a:rPr lang="en-US" dirty="0"/>
                        <a:t>2</a:t>
                      </a:r>
                      <a:endParaRPr lang="en-US" dirty="0">
                        <a:solidFill>
                          <a:schemeClr val="tx2">
                            <a:lumMod val="75000"/>
                          </a:schemeClr>
                        </a:solidFill>
                        <a:latin typeface="+mn-lt"/>
                        <a:cs typeface="Arial" panose="020B0604020202020204" pitchFamily="34" charset="0"/>
                      </a:endParaRPr>
                    </a:p>
                  </a:txBody>
                  <a:tcPr/>
                </a:tc>
                <a:tc>
                  <a:txBody>
                    <a:bodyPr/>
                    <a:lstStyle/>
                    <a:p>
                      <a:endParaRPr lang="en-US" dirty="0">
                        <a:solidFill>
                          <a:schemeClr val="tx2">
                            <a:lumMod val="75000"/>
                          </a:schemeClr>
                        </a:solidFill>
                        <a:latin typeface="+mn-lt"/>
                        <a:cs typeface="Arial" panose="020B0604020202020204" pitchFamily="34" charset="0"/>
                      </a:endParaRPr>
                    </a:p>
                  </a:txBody>
                  <a:tcPr/>
                </a:tc>
                <a:tc>
                  <a:txBody>
                    <a:bodyPr/>
                    <a:lstStyle/>
                    <a:p>
                      <a:pPr algn="ctr"/>
                      <a:endParaRPr lang="en-US" dirty="0">
                        <a:solidFill>
                          <a:schemeClr val="tx2">
                            <a:lumMod val="75000"/>
                          </a:schemeClr>
                        </a:solidFill>
                        <a:latin typeface="+mn-lt"/>
                        <a:cs typeface="Arial" panose="020B0604020202020204" pitchFamily="34" charset="0"/>
                      </a:endParaRPr>
                    </a:p>
                  </a:txBody>
                  <a:tcPr/>
                </a:tc>
                <a:extLst>
                  <a:ext uri="{0D108BD9-81ED-4DB2-BD59-A6C34878D82A}">
                    <a16:rowId xmlns:a16="http://schemas.microsoft.com/office/drawing/2014/main" val="1509233213"/>
                  </a:ext>
                </a:extLst>
              </a:tr>
              <a:tr h="370840">
                <a:tc>
                  <a:txBody>
                    <a:bodyPr/>
                    <a:lstStyle/>
                    <a:p>
                      <a:r>
                        <a:rPr lang="en-US" dirty="0"/>
                        <a:t>3</a:t>
                      </a:r>
                      <a:endParaRPr lang="en-US" dirty="0">
                        <a:solidFill>
                          <a:schemeClr val="tx2">
                            <a:lumMod val="75000"/>
                          </a:schemeClr>
                        </a:solidFill>
                        <a:latin typeface="+mn-lt"/>
                        <a:cs typeface="Arial" panose="020B0604020202020204" pitchFamily="34" charset="0"/>
                      </a:endParaRPr>
                    </a:p>
                  </a:txBody>
                  <a:tcPr/>
                </a:tc>
                <a:tc>
                  <a:txBody>
                    <a:bodyPr/>
                    <a:lstStyle/>
                    <a:p>
                      <a:endParaRPr lang="en-US" dirty="0">
                        <a:solidFill>
                          <a:schemeClr val="tx2">
                            <a:lumMod val="75000"/>
                          </a:schemeClr>
                        </a:solidFill>
                        <a:latin typeface="+mn-lt"/>
                        <a:cs typeface="Arial" panose="020B0604020202020204" pitchFamily="34" charset="0"/>
                      </a:endParaRPr>
                    </a:p>
                  </a:txBody>
                  <a:tcPr/>
                </a:tc>
                <a:tc>
                  <a:txBody>
                    <a:bodyPr/>
                    <a:lstStyle/>
                    <a:p>
                      <a:pPr algn="ctr"/>
                      <a:endParaRPr lang="en-US" dirty="0">
                        <a:solidFill>
                          <a:schemeClr val="tx2">
                            <a:lumMod val="75000"/>
                          </a:schemeClr>
                        </a:solidFill>
                        <a:latin typeface="+mn-lt"/>
                        <a:cs typeface="Arial" panose="020B0604020202020204" pitchFamily="34" charset="0"/>
                      </a:endParaRPr>
                    </a:p>
                  </a:txBody>
                  <a:tcPr/>
                </a:tc>
                <a:extLst>
                  <a:ext uri="{0D108BD9-81ED-4DB2-BD59-A6C34878D82A}">
                    <a16:rowId xmlns:a16="http://schemas.microsoft.com/office/drawing/2014/main" val="1708481"/>
                  </a:ext>
                </a:extLst>
              </a:tr>
              <a:tr h="370840">
                <a:tc>
                  <a:txBody>
                    <a:bodyPr/>
                    <a:lstStyle/>
                    <a:p>
                      <a:r>
                        <a:rPr lang="en-US" dirty="0"/>
                        <a:t>4</a:t>
                      </a:r>
                      <a:endParaRPr lang="en-US" dirty="0">
                        <a:solidFill>
                          <a:schemeClr val="tx2">
                            <a:lumMod val="75000"/>
                          </a:schemeClr>
                        </a:solidFill>
                        <a:latin typeface="+mn-lt"/>
                        <a:cs typeface="Arial" panose="020B0604020202020204" pitchFamily="34" charset="0"/>
                      </a:endParaRPr>
                    </a:p>
                  </a:txBody>
                  <a:tcPr/>
                </a:tc>
                <a:tc>
                  <a:txBody>
                    <a:bodyPr/>
                    <a:lstStyle/>
                    <a:p>
                      <a:endParaRPr lang="en-US" dirty="0">
                        <a:solidFill>
                          <a:schemeClr val="tx2">
                            <a:lumMod val="75000"/>
                          </a:schemeClr>
                        </a:solidFill>
                        <a:latin typeface="+mn-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2">
                            <a:lumMod val="75000"/>
                          </a:schemeClr>
                        </a:solidFill>
                        <a:latin typeface="+mn-lt"/>
                        <a:cs typeface="Arial" panose="020B0604020202020204" pitchFamily="34" charset="0"/>
                      </a:endParaRPr>
                    </a:p>
                  </a:txBody>
                  <a:tcPr/>
                </a:tc>
                <a:extLst>
                  <a:ext uri="{0D108BD9-81ED-4DB2-BD59-A6C34878D82A}">
                    <a16:rowId xmlns:a16="http://schemas.microsoft.com/office/drawing/2014/main" val="853981967"/>
                  </a:ext>
                </a:extLst>
              </a:tr>
              <a:tr h="370840">
                <a:tc>
                  <a:txBody>
                    <a:bodyPr/>
                    <a:lstStyle/>
                    <a:p>
                      <a:r>
                        <a:rPr lang="en-US" dirty="0"/>
                        <a:t>5</a:t>
                      </a:r>
                      <a:endParaRPr lang="en-US" dirty="0">
                        <a:solidFill>
                          <a:schemeClr val="tx2">
                            <a:lumMod val="75000"/>
                          </a:schemeClr>
                        </a:solidFill>
                        <a:latin typeface="+mn-lt"/>
                        <a:cs typeface="Arial" panose="020B0604020202020204" pitchFamily="34" charset="0"/>
                      </a:endParaRPr>
                    </a:p>
                  </a:txBody>
                  <a:tcPr/>
                </a:tc>
                <a:tc>
                  <a:txBody>
                    <a:bodyPr/>
                    <a:lstStyle/>
                    <a:p>
                      <a:endParaRPr lang="en-US" dirty="0">
                        <a:solidFill>
                          <a:schemeClr val="tx2">
                            <a:lumMod val="75000"/>
                          </a:schemeClr>
                        </a:solidFill>
                        <a:latin typeface="+mn-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2">
                            <a:lumMod val="75000"/>
                          </a:schemeClr>
                        </a:solidFill>
                        <a:latin typeface="+mn-lt"/>
                        <a:cs typeface="Arial" panose="020B0604020202020204" pitchFamily="34" charset="0"/>
                      </a:endParaRPr>
                    </a:p>
                  </a:txBody>
                  <a:tcPr/>
                </a:tc>
                <a:extLst>
                  <a:ext uri="{0D108BD9-81ED-4DB2-BD59-A6C34878D82A}">
                    <a16:rowId xmlns:a16="http://schemas.microsoft.com/office/drawing/2014/main" val="1623277268"/>
                  </a:ext>
                </a:extLst>
              </a:tr>
              <a:tr h="370840">
                <a:tc>
                  <a:txBody>
                    <a:bodyPr/>
                    <a:lstStyle/>
                    <a:p>
                      <a:r>
                        <a:rPr lang="en-US" dirty="0"/>
                        <a:t>6</a:t>
                      </a:r>
                      <a:endParaRPr lang="en-US" dirty="0">
                        <a:solidFill>
                          <a:schemeClr val="tx2">
                            <a:lumMod val="75000"/>
                          </a:schemeClr>
                        </a:solidFill>
                        <a:latin typeface="+mn-lt"/>
                        <a:cs typeface="Arial" panose="020B0604020202020204" pitchFamily="34" charset="0"/>
                      </a:endParaRPr>
                    </a:p>
                  </a:txBody>
                  <a:tcPr/>
                </a:tc>
                <a:tc>
                  <a:txBody>
                    <a:bodyPr/>
                    <a:lstStyle/>
                    <a:p>
                      <a:endParaRPr lang="en-US" dirty="0">
                        <a:solidFill>
                          <a:schemeClr val="tx2">
                            <a:lumMod val="75000"/>
                          </a:schemeClr>
                        </a:solidFill>
                        <a:latin typeface="+mn-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2">
                            <a:lumMod val="75000"/>
                          </a:schemeClr>
                        </a:solidFill>
                        <a:latin typeface="+mn-lt"/>
                        <a:cs typeface="Arial" panose="020B0604020202020204" pitchFamily="34" charset="0"/>
                      </a:endParaRPr>
                    </a:p>
                  </a:txBody>
                  <a:tcPr/>
                </a:tc>
                <a:extLst>
                  <a:ext uri="{0D108BD9-81ED-4DB2-BD59-A6C34878D82A}">
                    <a16:rowId xmlns:a16="http://schemas.microsoft.com/office/drawing/2014/main" val="3419024514"/>
                  </a:ext>
                </a:extLst>
              </a:tr>
              <a:tr h="370840">
                <a:tc>
                  <a:txBody>
                    <a:bodyPr/>
                    <a:lstStyle/>
                    <a:p>
                      <a:r>
                        <a:rPr lang="en-US" dirty="0"/>
                        <a:t>7</a:t>
                      </a:r>
                      <a:endParaRPr lang="en-US" dirty="0">
                        <a:solidFill>
                          <a:schemeClr val="tx2">
                            <a:lumMod val="75000"/>
                          </a:schemeClr>
                        </a:solidFill>
                        <a:latin typeface="+mn-lt"/>
                        <a:cs typeface="Arial" panose="020B0604020202020204" pitchFamily="34" charset="0"/>
                      </a:endParaRPr>
                    </a:p>
                  </a:txBody>
                  <a:tcPr/>
                </a:tc>
                <a:tc>
                  <a:txBody>
                    <a:bodyPr/>
                    <a:lstStyle/>
                    <a:p>
                      <a:endParaRPr lang="en-US" dirty="0">
                        <a:solidFill>
                          <a:schemeClr val="tx2">
                            <a:lumMod val="75000"/>
                          </a:schemeClr>
                        </a:solidFill>
                        <a:latin typeface="+mn-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2">
                            <a:lumMod val="75000"/>
                          </a:schemeClr>
                        </a:solidFill>
                        <a:latin typeface="+mn-lt"/>
                        <a:cs typeface="Arial" panose="020B0604020202020204" pitchFamily="34" charset="0"/>
                      </a:endParaRPr>
                    </a:p>
                  </a:txBody>
                  <a:tcPr/>
                </a:tc>
                <a:extLst>
                  <a:ext uri="{0D108BD9-81ED-4DB2-BD59-A6C34878D82A}">
                    <a16:rowId xmlns:a16="http://schemas.microsoft.com/office/drawing/2014/main" val="2796485683"/>
                  </a:ext>
                </a:extLst>
              </a:tr>
            </a:tbl>
          </a:graphicData>
        </a:graphic>
      </p:graphicFrame>
      <p:sp>
        <p:nvSpPr>
          <p:cNvPr id="4" name="Title 3"/>
          <p:cNvSpPr>
            <a:spLocks noGrp="1"/>
          </p:cNvSpPr>
          <p:nvPr>
            <p:ph type="title"/>
          </p:nvPr>
        </p:nvSpPr>
        <p:spPr/>
        <p:txBody>
          <a:bodyPr>
            <a:normAutofit fontScale="90000"/>
          </a:bodyPr>
          <a:lstStyle/>
          <a:p>
            <a:r>
              <a:rPr lang="en-US" dirty="0"/>
              <a:t>Course Agenda</a:t>
            </a:r>
          </a:p>
        </p:txBody>
      </p:sp>
    </p:spTree>
    <p:extLst>
      <p:ext uri="{BB962C8B-B14F-4D97-AF65-F5344CB8AC3E}">
        <p14:creationId xmlns:p14="http://schemas.microsoft.com/office/powerpoint/2010/main" val="3170728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Course Overview</a:t>
            </a:r>
          </a:p>
        </p:txBody>
      </p:sp>
      <p:sp>
        <p:nvSpPr>
          <p:cNvPr id="3" name="Text Placeholder 2"/>
          <p:cNvSpPr>
            <a:spLocks noGrp="1"/>
          </p:cNvSpPr>
          <p:nvPr>
            <p:ph type="body" sz="quarter" idx="10"/>
          </p:nvPr>
        </p:nvSpPr>
        <p:spPr/>
        <p:txBody>
          <a:bodyPr/>
          <a:lstStyle/>
          <a:p>
            <a:endParaRPr lang="en-US" dirty="0"/>
          </a:p>
        </p:txBody>
      </p:sp>
      <p:sp>
        <p:nvSpPr>
          <p:cNvPr id="4" name="Content Placeholder 3"/>
          <p:cNvSpPr>
            <a:spLocks noGrp="1"/>
          </p:cNvSpPr>
          <p:nvPr>
            <p:ph sz="quarter" idx="11"/>
          </p:nvPr>
        </p:nvSpPr>
        <p:spPr/>
        <p:txBody>
          <a:bodyPr/>
          <a:lstStyle/>
          <a:p>
            <a:r>
              <a:rPr lang="en-US" dirty="0"/>
              <a:t>&lt;If required, add additional information about the course such as course overview, prerequisites etc. &gt;</a:t>
            </a:r>
          </a:p>
        </p:txBody>
      </p:sp>
      <p:sp>
        <p:nvSpPr>
          <p:cNvPr id="6" name="Rectangle 5"/>
          <p:cNvSpPr/>
          <p:nvPr/>
        </p:nvSpPr>
        <p:spPr>
          <a:xfrm>
            <a:off x="214782" y="4641294"/>
            <a:ext cx="10338374" cy="1477328"/>
          </a:xfrm>
          <a:prstGeom prst="rect">
            <a:avLst/>
          </a:prstGeom>
        </p:spPr>
        <p:txBody>
          <a:bodyPr wrap="square">
            <a:spAutoFit/>
          </a:bodyPr>
          <a:lstStyle/>
          <a:p>
            <a:pPr lvl="0"/>
            <a:r>
              <a:rPr lang="en-US" b="1" i="1" dirty="0">
                <a:solidFill>
                  <a:schemeClr val="tx2">
                    <a:lumMod val="75000"/>
                  </a:schemeClr>
                </a:solidFill>
              </a:rPr>
              <a:t>Note</a:t>
            </a:r>
            <a:r>
              <a:rPr lang="en-US" i="1" dirty="0">
                <a:solidFill>
                  <a:schemeClr val="tx2">
                    <a:lumMod val="75000"/>
                  </a:schemeClr>
                </a:solidFill>
              </a:rPr>
              <a:t>:</a:t>
            </a:r>
          </a:p>
          <a:p>
            <a:pPr marL="285750" indent="-285750">
              <a:buFont typeface="Arial" panose="020B0604020202020204" pitchFamily="34" charset="0"/>
              <a:buChar char="•"/>
            </a:pPr>
            <a:r>
              <a:rPr lang="en-US" i="1" dirty="0">
                <a:solidFill>
                  <a:schemeClr val="tx2">
                    <a:lumMod val="75000"/>
                  </a:schemeClr>
                </a:solidFill>
              </a:rPr>
              <a:t>When you have </a:t>
            </a:r>
            <a:r>
              <a:rPr lang="en-US" b="1" i="1" dirty="0">
                <a:solidFill>
                  <a:schemeClr val="tx2">
                    <a:lumMod val="75000"/>
                  </a:schemeClr>
                </a:solidFill>
              </a:rPr>
              <a:t>multiple modules </a:t>
            </a:r>
            <a:r>
              <a:rPr lang="en-US" i="1" dirty="0">
                <a:solidFill>
                  <a:schemeClr val="tx2">
                    <a:lumMod val="75000"/>
                  </a:schemeClr>
                </a:solidFill>
              </a:rPr>
              <a:t>in a course, group the slides 1 to 5 as a  separate PPT and rest of the slides as separate modules. Ensure that the last module has the Course Summary slide.</a:t>
            </a:r>
          </a:p>
          <a:p>
            <a:pPr marL="285750" indent="-285750">
              <a:buFont typeface="Arial" panose="020B0604020202020204" pitchFamily="34" charset="0"/>
              <a:buChar char="•"/>
            </a:pPr>
            <a:r>
              <a:rPr lang="en-US" i="1" dirty="0">
                <a:solidFill>
                  <a:schemeClr val="tx2">
                    <a:lumMod val="75000"/>
                  </a:schemeClr>
                </a:solidFill>
              </a:rPr>
              <a:t>When you have only </a:t>
            </a:r>
            <a:r>
              <a:rPr lang="en-US" b="1" i="1" dirty="0">
                <a:solidFill>
                  <a:schemeClr val="tx2">
                    <a:lumMod val="75000"/>
                  </a:schemeClr>
                </a:solidFill>
              </a:rPr>
              <a:t>one module </a:t>
            </a:r>
            <a:r>
              <a:rPr lang="en-US" i="1" dirty="0">
                <a:solidFill>
                  <a:schemeClr val="tx2">
                    <a:lumMod val="75000"/>
                  </a:schemeClr>
                </a:solidFill>
              </a:rPr>
              <a:t>in a course, delete the slides that are specific to course (Slide 1, 2, 4, 5 and Course Summary).</a:t>
            </a:r>
          </a:p>
        </p:txBody>
      </p:sp>
    </p:spTree>
    <p:extLst>
      <p:ext uri="{BB962C8B-B14F-4D97-AF65-F5344CB8AC3E}">
        <p14:creationId xmlns:p14="http://schemas.microsoft.com/office/powerpoint/2010/main" val="4659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15" y="1776505"/>
            <a:ext cx="8260040" cy="1323439"/>
          </a:xfrm>
          <a:prstGeom prst="rect">
            <a:avLst/>
          </a:prstGeom>
          <a:noFill/>
        </p:spPr>
        <p:txBody>
          <a:bodyPr wrap="square" rtlCol="0">
            <a:spAutoFit/>
          </a:bodyPr>
          <a:lstStyle/>
          <a:p>
            <a:r>
              <a:rPr lang="en-US" sz="4000" dirty="0">
                <a:solidFill>
                  <a:schemeClr val="bg1"/>
                </a:solidFill>
              </a:rPr>
              <a:t>Module 1: Introduction and installation of </a:t>
            </a:r>
            <a:r>
              <a:rPr lang="en-US" sz="4000" dirty="0" err="1">
                <a:solidFill>
                  <a:schemeClr val="bg1"/>
                </a:solidFill>
              </a:rPr>
              <a:t>Ansible</a:t>
            </a:r>
            <a:endParaRPr lang="en-US" sz="4000" dirty="0">
              <a:solidFill>
                <a:schemeClr val="bg1"/>
              </a:solidFill>
            </a:endParaRPr>
          </a:p>
        </p:txBody>
      </p:sp>
    </p:spTree>
    <p:extLst>
      <p:ext uri="{BB962C8B-B14F-4D97-AF65-F5344CB8AC3E}">
        <p14:creationId xmlns:p14="http://schemas.microsoft.com/office/powerpoint/2010/main" val="1748745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Identify</a:t>
            </a:r>
          </a:p>
          <a:p>
            <a:r>
              <a:rPr lang="en-US" dirty="0"/>
              <a:t>Define</a:t>
            </a:r>
          </a:p>
        </p:txBody>
      </p:sp>
    </p:spTree>
    <p:extLst>
      <p:ext uri="{BB962C8B-B14F-4D97-AF65-F5344CB8AC3E}">
        <p14:creationId xmlns:p14="http://schemas.microsoft.com/office/powerpoint/2010/main" val="3694408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274433" y="1655767"/>
            <a:ext cx="9587603"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err="1">
                <a:solidFill>
                  <a:schemeClr val="tx2">
                    <a:lumMod val="75000"/>
                  </a:schemeClr>
                </a:solidFill>
                <a:cs typeface="Arial" panose="020B0604020202020204" pitchFamily="34" charset="0"/>
              </a:rPr>
              <a:t>Ansible</a:t>
            </a:r>
            <a:endParaRPr lang="en-US" sz="2000" b="1" dirty="0">
              <a:solidFill>
                <a:schemeClr val="tx2">
                  <a:lumMod val="75000"/>
                </a:schemeClr>
              </a:solidFill>
              <a:cs typeface="Arial" panose="020B0604020202020204" pitchFamily="34" charset="0"/>
            </a:endParaRPr>
          </a:p>
        </p:txBody>
      </p:sp>
      <p:sp>
        <p:nvSpPr>
          <p:cNvPr id="5" name="Rounded Rectangle 4"/>
          <p:cNvSpPr/>
          <p:nvPr/>
        </p:nvSpPr>
        <p:spPr>
          <a:xfrm>
            <a:off x="1279915" y="2299463"/>
            <a:ext cx="9582121"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Playbooks Basics</a:t>
            </a:r>
          </a:p>
        </p:txBody>
      </p:sp>
      <p:sp>
        <p:nvSpPr>
          <p:cNvPr id="6" name="Rounded Rectangle 5"/>
          <p:cNvSpPr/>
          <p:nvPr/>
        </p:nvSpPr>
        <p:spPr>
          <a:xfrm>
            <a:off x="1279915" y="2943159"/>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Need &amp; Limitations of </a:t>
            </a:r>
            <a:r>
              <a:rPr lang="en-US" sz="2000" b="1" dirty="0" err="1">
                <a:solidFill>
                  <a:schemeClr val="tx2">
                    <a:lumMod val="75000"/>
                  </a:schemeClr>
                </a:solidFill>
                <a:cs typeface="Arial" panose="020B0604020202020204" pitchFamily="34" charset="0"/>
              </a:rPr>
              <a:t>Ansible</a:t>
            </a:r>
            <a:endParaRPr lang="en-US" sz="2000" b="1" dirty="0">
              <a:solidFill>
                <a:schemeClr val="tx2">
                  <a:lumMod val="75000"/>
                </a:schemeClr>
              </a:solidFill>
              <a:cs typeface="Arial" panose="020B0604020202020204" pitchFamily="34" charset="0"/>
            </a:endParaRPr>
          </a:p>
        </p:txBody>
      </p:sp>
      <p:sp>
        <p:nvSpPr>
          <p:cNvPr id="7" name="Rounded Rectangle 6"/>
          <p:cNvSpPr/>
          <p:nvPr/>
        </p:nvSpPr>
        <p:spPr>
          <a:xfrm>
            <a:off x="1279915" y="3586855"/>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Architecture</a:t>
            </a:r>
          </a:p>
        </p:txBody>
      </p:sp>
      <p:sp>
        <p:nvSpPr>
          <p:cNvPr id="8" name="Rounded Rectangle 7"/>
          <p:cNvSpPr/>
          <p:nvPr/>
        </p:nvSpPr>
        <p:spPr>
          <a:xfrm>
            <a:off x="1279915" y="4230551"/>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Roles of Host and Nodes</a:t>
            </a:r>
          </a:p>
        </p:txBody>
      </p:sp>
      <p:sp>
        <p:nvSpPr>
          <p:cNvPr id="10" name="Rounded Rectangle 9"/>
          <p:cNvSpPr/>
          <p:nvPr/>
        </p:nvSpPr>
        <p:spPr>
          <a:xfrm>
            <a:off x="1279915" y="4874247"/>
            <a:ext cx="9582121" cy="482785"/>
          </a:xfrm>
          <a:prstGeom prst="roundRect">
            <a:avLst/>
          </a:prstGeom>
          <a:solidFill>
            <a:schemeClr val="accent1">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Install </a:t>
            </a:r>
            <a:r>
              <a:rPr lang="en-US" sz="2000" b="1" dirty="0" err="1">
                <a:solidFill>
                  <a:schemeClr val="tx2">
                    <a:lumMod val="75000"/>
                  </a:schemeClr>
                </a:solidFill>
                <a:cs typeface="Arial" panose="020B0604020202020204" pitchFamily="34" charset="0"/>
              </a:rPr>
              <a:t>Ansible</a:t>
            </a:r>
            <a:endParaRPr lang="en-US" sz="2000" b="1" dirty="0">
              <a:solidFill>
                <a:schemeClr val="tx2">
                  <a:lumMod val="75000"/>
                </a:schemeClr>
              </a:solidFill>
              <a:cs typeface="Arial" panose="020B0604020202020204" pitchFamily="34" charset="0"/>
            </a:endParaRPr>
          </a:p>
        </p:txBody>
      </p:sp>
      <p:sp>
        <p:nvSpPr>
          <p:cNvPr id="4" name="Title 3"/>
          <p:cNvSpPr>
            <a:spLocks noGrp="1"/>
          </p:cNvSpPr>
          <p:nvPr>
            <p:ph type="title"/>
          </p:nvPr>
        </p:nvSpPr>
        <p:spPr/>
        <p:txBody>
          <a:bodyPr>
            <a:normAutofit fontScale="90000"/>
          </a:bodyPr>
          <a:lstStyle/>
          <a:p>
            <a:r>
              <a:rPr lang="en-US" dirty="0"/>
              <a:t>Topic List</a:t>
            </a:r>
          </a:p>
        </p:txBody>
      </p:sp>
    </p:spTree>
    <p:extLst>
      <p:ext uri="{BB962C8B-B14F-4D97-AF65-F5344CB8AC3E}">
        <p14:creationId xmlns:p14="http://schemas.microsoft.com/office/powerpoint/2010/main" val="4232261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Topic List</a:t>
            </a:r>
          </a:p>
        </p:txBody>
      </p:sp>
      <p:sp>
        <p:nvSpPr>
          <p:cNvPr id="12" name="Rounded Rectangle 11"/>
          <p:cNvSpPr/>
          <p:nvPr/>
        </p:nvSpPr>
        <p:spPr>
          <a:xfrm>
            <a:off x="1274433" y="1655767"/>
            <a:ext cx="9587603"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err="1">
                <a:solidFill>
                  <a:schemeClr val="tx2">
                    <a:lumMod val="75000"/>
                  </a:schemeClr>
                </a:solidFill>
                <a:cs typeface="Arial" panose="020B0604020202020204" pitchFamily="34" charset="0"/>
              </a:rPr>
              <a:t>Ansible</a:t>
            </a:r>
            <a:endParaRPr lang="en-US" sz="2000" b="1" dirty="0">
              <a:solidFill>
                <a:schemeClr val="tx2">
                  <a:lumMod val="75000"/>
                </a:schemeClr>
              </a:solidFill>
              <a:cs typeface="Arial" panose="020B0604020202020204" pitchFamily="34" charset="0"/>
            </a:endParaRPr>
          </a:p>
        </p:txBody>
      </p:sp>
      <p:sp>
        <p:nvSpPr>
          <p:cNvPr id="13" name="Rounded Rectangle 12"/>
          <p:cNvSpPr/>
          <p:nvPr/>
        </p:nvSpPr>
        <p:spPr>
          <a:xfrm>
            <a:off x="1279915" y="2299463"/>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2</a:t>
            </a:r>
          </a:p>
        </p:txBody>
      </p:sp>
      <p:sp>
        <p:nvSpPr>
          <p:cNvPr id="14" name="Rounded Rectangle 13"/>
          <p:cNvSpPr/>
          <p:nvPr/>
        </p:nvSpPr>
        <p:spPr>
          <a:xfrm>
            <a:off x="1279915" y="2943159"/>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3</a:t>
            </a:r>
          </a:p>
        </p:txBody>
      </p:sp>
      <p:sp>
        <p:nvSpPr>
          <p:cNvPr id="15" name="Rounded Rectangle 14"/>
          <p:cNvSpPr/>
          <p:nvPr/>
        </p:nvSpPr>
        <p:spPr>
          <a:xfrm>
            <a:off x="1279915" y="3586855"/>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4</a:t>
            </a:r>
          </a:p>
        </p:txBody>
      </p:sp>
      <p:sp>
        <p:nvSpPr>
          <p:cNvPr id="16" name="Rounded Rectangle 15"/>
          <p:cNvSpPr/>
          <p:nvPr/>
        </p:nvSpPr>
        <p:spPr>
          <a:xfrm>
            <a:off x="1279915" y="423055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5</a:t>
            </a:r>
          </a:p>
        </p:txBody>
      </p:sp>
      <p:sp>
        <p:nvSpPr>
          <p:cNvPr id="17" name="Rounded Rectangle 16"/>
          <p:cNvSpPr/>
          <p:nvPr/>
        </p:nvSpPr>
        <p:spPr>
          <a:xfrm>
            <a:off x="1279915" y="4874247"/>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6</a:t>
            </a:r>
          </a:p>
        </p:txBody>
      </p:sp>
      <p:sp>
        <p:nvSpPr>
          <p:cNvPr id="18" name="Rounded Rectangle 17"/>
          <p:cNvSpPr/>
          <p:nvPr/>
        </p:nvSpPr>
        <p:spPr>
          <a:xfrm>
            <a:off x="1279915" y="5517941"/>
            <a:ext cx="9582121"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Topic 7</a:t>
            </a:r>
          </a:p>
        </p:txBody>
      </p:sp>
    </p:spTree>
    <p:extLst>
      <p:ext uri="{BB962C8B-B14F-4D97-AF65-F5344CB8AC3E}">
        <p14:creationId xmlns:p14="http://schemas.microsoft.com/office/powerpoint/2010/main" val="102118118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6122</TotalTime>
  <Words>841</Words>
  <Application>Microsoft Office PowerPoint</Application>
  <PresentationFormat>Widescreen</PresentationFormat>
  <Paragraphs>236</Paragraphs>
  <Slides>26</Slides>
  <Notes>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5" baseType="lpstr">
      <vt:lpstr>Arial</vt:lpstr>
      <vt:lpstr>Arial Unicode MS</vt:lpstr>
      <vt:lpstr>Calibri</vt:lpstr>
      <vt:lpstr>Courier New</vt:lpstr>
      <vt:lpstr>inherit</vt:lpstr>
      <vt:lpstr>Times New Roman</vt:lpstr>
      <vt:lpstr>Wingdings</vt:lpstr>
      <vt:lpstr>Custom Design</vt:lpstr>
      <vt:lpstr>Acrobat Document</vt:lpstr>
      <vt:lpstr>PowerPoint Presentation</vt:lpstr>
      <vt:lpstr>PowerPoint Presentation</vt:lpstr>
      <vt:lpstr>PowerPoint Presentation</vt:lpstr>
      <vt:lpstr>Course Agenda</vt:lpstr>
      <vt:lpstr>Course Overview</vt:lpstr>
      <vt:lpstr>PowerPoint Presentation</vt:lpstr>
      <vt:lpstr>PowerPoint Presentation</vt:lpstr>
      <vt:lpstr>Topic List</vt:lpstr>
      <vt:lpstr>Topic List</vt:lpstr>
      <vt:lpstr>Ansible</vt:lpstr>
      <vt:lpstr>Topic List</vt:lpstr>
      <vt:lpstr>Playbooks &amp; Modules</vt:lpstr>
      <vt:lpstr>Topic List</vt:lpstr>
      <vt:lpstr>Architecture</vt:lpstr>
      <vt:lpstr>Ansible Architecture</vt:lpstr>
      <vt:lpstr>Ansible Architecture</vt:lpstr>
      <vt:lpstr>Topic List</vt:lpstr>
      <vt:lpstr>Ansible Need &amp; Limitations</vt:lpstr>
      <vt:lpstr>Ansible Need &amp; Limitations</vt:lpstr>
      <vt:lpstr>Topic List</vt:lpstr>
      <vt:lpstr>Ansible</vt:lpstr>
      <vt:lpstr>Ansible</vt:lpstr>
      <vt:lpstr>Topic List</vt:lpstr>
      <vt:lpstr>Installation</vt:lpstr>
      <vt:lpstr>Ansible ( TO BE CHANGED)</vt:lpstr>
      <vt:lpstr>Thank You</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Aparna</dc:creator>
  <cp:lastModifiedBy>Maathuriyaa, V.</cp:lastModifiedBy>
  <cp:revision>279</cp:revision>
  <dcterms:created xsi:type="dcterms:W3CDTF">2016-01-09T17:16:15Z</dcterms:created>
  <dcterms:modified xsi:type="dcterms:W3CDTF">2018-07-13T05:11:20Z</dcterms:modified>
</cp:coreProperties>
</file>